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5"/>
  </p:handoutMasterIdLst>
  <p:sldIdLst>
    <p:sldId id="3022" r:id="rId3"/>
    <p:sldId id="3047" r:id="rId5"/>
    <p:sldId id="269" r:id="rId6"/>
    <p:sldId id="3051" r:id="rId7"/>
    <p:sldId id="304" r:id="rId8"/>
    <p:sldId id="3049" r:id="rId9"/>
    <p:sldId id="3052" r:id="rId10"/>
    <p:sldId id="3050" r:id="rId11"/>
    <p:sldId id="524" r:id="rId12"/>
    <p:sldId id="284" r:id="rId13"/>
    <p:sldId id="3023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8E8"/>
    <a:srgbClr val="81EEDB"/>
    <a:srgbClr val="7FEDDA"/>
    <a:srgbClr val="157A65"/>
    <a:srgbClr val="488779"/>
    <a:srgbClr val="8D8988"/>
    <a:srgbClr val="4F887C"/>
    <a:srgbClr val="197E68"/>
    <a:srgbClr val="64A797"/>
    <a:srgbClr val="C03E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26" autoAdjust="0"/>
    <p:restoredTop sz="94660"/>
  </p:normalViewPr>
  <p:slideViewPr>
    <p:cSldViewPr snapToGrid="0">
      <p:cViewPr varScale="1">
        <p:scale>
          <a:sx n="69" d="100"/>
          <a:sy n="69" d="100"/>
        </p:scale>
        <p:origin x="4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279E0C-DDDD-4D09-919E-4504338541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6E2EBA-B205-487A-A28C-9568656880C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E2EBA-B205-487A-A28C-9568656880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DB567-E19E-42EB-A1AB-1B4118597F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DA813-6E89-4104-9DBC-D983ED65E9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E2EBA-B205-487A-A28C-9568656880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DA813-6E89-4104-9DBC-D983ED65E9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E2EBA-B205-487A-A28C-9568656880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E2EBA-B205-487A-A28C-9568656880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DA813-6E89-4104-9DBC-D983ED65E9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E2EBA-B205-487A-A28C-9568656880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EC36-353E-4F4B-976E-7B58ABF7D0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5BED-F450-4A44-B823-E08F280567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5000">
        <p15:prstTrans prst="airplane"/>
      </p:transition>
    </mc:Choice>
    <mc:Fallback>
      <p:transition spd="slow"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EC36-353E-4F4B-976E-7B58ABF7D0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5BED-F450-4A44-B823-E08F280567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5000">
        <p15:prstTrans prst="airplane"/>
      </p:transition>
    </mc:Choice>
    <mc:Fallback>
      <p:transition spd="slow" advClick="0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EC36-353E-4F4B-976E-7B58ABF7D0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5BED-F450-4A44-B823-E08F280567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5000">
        <p15:prstTrans prst="airplane"/>
      </p:transition>
    </mc:Choice>
    <mc:Fallback>
      <p:transition spd="slow" advClick="0" advTm="5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5000">
        <p15:prstTrans prst="airplane"/>
      </p:transition>
    </mc:Choice>
    <mc:Fallback>
      <p:transition spd="slow" advClick="0" advTm="5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5000">
        <p15:prstTrans prst="airplane"/>
      </p:transition>
    </mc:Choice>
    <mc:Fallback>
      <p:transition spd="slow" advClick="0" advTm="5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5000">
        <p15:prstTrans prst="airplane"/>
      </p:transition>
    </mc:Choice>
    <mc:Fallback>
      <p:transition spd="slow" advClick="0" advTm="5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5000">
        <p15:prstTrans prst="airplane"/>
      </p:transition>
    </mc:Choice>
    <mc:Fallback>
      <p:transition spd="slow" advClick="0" advTm="5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lium_Break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4"/>
          </p:nvPr>
        </p:nvSpPr>
        <p:spPr>
          <a:xfrm>
            <a:off x="6534742" y="52345"/>
            <a:ext cx="5545842" cy="6745671"/>
          </a:xfrm>
          <a:custGeom>
            <a:avLst/>
            <a:gdLst>
              <a:gd name="connsiteX0" fmla="*/ 490691 w 11088796"/>
              <a:gd name="connsiteY0" fmla="*/ 11756903 h 13491341"/>
              <a:gd name="connsiteX1" fmla="*/ 733817 w 11088796"/>
              <a:gd name="connsiteY1" fmla="*/ 11837830 h 13491341"/>
              <a:gd name="connsiteX2" fmla="*/ 1808437 w 11088796"/>
              <a:gd name="connsiteY2" fmla="*/ 12656501 h 13491341"/>
              <a:gd name="connsiteX3" fmla="*/ 1856663 w 11088796"/>
              <a:gd name="connsiteY3" fmla="*/ 13306044 h 13491341"/>
              <a:gd name="connsiteX4" fmla="*/ 1236430 w 11088796"/>
              <a:gd name="connsiteY4" fmla="*/ 13407341 h 13491341"/>
              <a:gd name="connsiteX5" fmla="*/ 161810 w 11088796"/>
              <a:gd name="connsiteY5" fmla="*/ 12588671 h 13491341"/>
              <a:gd name="connsiteX6" fmla="*/ 97910 w 11088796"/>
              <a:gd name="connsiteY6" fmla="*/ 11966183 h 13491341"/>
              <a:gd name="connsiteX7" fmla="*/ 490691 w 11088796"/>
              <a:gd name="connsiteY7" fmla="*/ 11756903 h 13491341"/>
              <a:gd name="connsiteX8" fmla="*/ 1287637 w 11088796"/>
              <a:gd name="connsiteY8" fmla="*/ 10710803 h 13491341"/>
              <a:gd name="connsiteX9" fmla="*/ 1523741 w 11088796"/>
              <a:gd name="connsiteY9" fmla="*/ 10800947 h 13491341"/>
              <a:gd name="connsiteX10" fmla="*/ 2598361 w 11088796"/>
              <a:gd name="connsiteY10" fmla="*/ 11619618 h 13491341"/>
              <a:gd name="connsiteX11" fmla="*/ 2667707 w 11088796"/>
              <a:gd name="connsiteY11" fmla="*/ 12241437 h 13491341"/>
              <a:gd name="connsiteX12" fmla="*/ 2049794 w 11088796"/>
              <a:gd name="connsiteY12" fmla="*/ 12339687 h 13491341"/>
              <a:gd name="connsiteX13" fmla="*/ 975175 w 11088796"/>
              <a:gd name="connsiteY13" fmla="*/ 11521017 h 13491341"/>
              <a:gd name="connsiteX14" fmla="*/ 908953 w 11088796"/>
              <a:gd name="connsiteY14" fmla="*/ 10901578 h 13491341"/>
              <a:gd name="connsiteX15" fmla="*/ 1287637 w 11088796"/>
              <a:gd name="connsiteY15" fmla="*/ 10710803 h 13491341"/>
              <a:gd name="connsiteX16" fmla="*/ 1721569 w 11088796"/>
              <a:gd name="connsiteY16" fmla="*/ 9334566 h 13491341"/>
              <a:gd name="connsiteX17" fmla="*/ 1947183 w 11088796"/>
              <a:gd name="connsiteY17" fmla="*/ 9405678 h 13491341"/>
              <a:gd name="connsiteX18" fmla="*/ 3834230 w 11088796"/>
              <a:gd name="connsiteY18" fmla="*/ 10843275 h 13491341"/>
              <a:gd name="connsiteX19" fmla="*/ 3878894 w 11088796"/>
              <a:gd name="connsiteY19" fmla="*/ 11451101 h 13491341"/>
              <a:gd name="connsiteX20" fmla="*/ 3262230 w 11088796"/>
              <a:gd name="connsiteY20" fmla="*/ 11594106 h 13491341"/>
              <a:gd name="connsiteX21" fmla="*/ 1375183 w 11088796"/>
              <a:gd name="connsiteY21" fmla="*/ 10156508 h 13491341"/>
              <a:gd name="connsiteX22" fmla="*/ 1349316 w 11088796"/>
              <a:gd name="connsiteY22" fmla="*/ 9524008 h 13491341"/>
              <a:gd name="connsiteX23" fmla="*/ 1721569 w 11088796"/>
              <a:gd name="connsiteY23" fmla="*/ 9334566 h 13491341"/>
              <a:gd name="connsiteX24" fmla="*/ 2101387 w 11088796"/>
              <a:gd name="connsiteY24" fmla="*/ 7936576 h 13491341"/>
              <a:gd name="connsiteX25" fmla="*/ 2344041 w 11088796"/>
              <a:gd name="connsiteY25" fmla="*/ 8020670 h 13491341"/>
              <a:gd name="connsiteX26" fmla="*/ 5052676 w 11088796"/>
              <a:gd name="connsiteY26" fmla="*/ 10084172 h 13491341"/>
              <a:gd name="connsiteX27" fmla="*/ 5120124 w 11088796"/>
              <a:gd name="connsiteY27" fmla="*/ 10709361 h 13491341"/>
              <a:gd name="connsiteX28" fmla="*/ 4480668 w 11088796"/>
              <a:gd name="connsiteY28" fmla="*/ 10835011 h 13491341"/>
              <a:gd name="connsiteX29" fmla="*/ 1772034 w 11088796"/>
              <a:gd name="connsiteY29" fmla="*/ 8771509 h 13491341"/>
              <a:gd name="connsiteX30" fmla="*/ 1723383 w 11088796"/>
              <a:gd name="connsiteY30" fmla="*/ 8121644 h 13491341"/>
              <a:gd name="connsiteX31" fmla="*/ 2101387 w 11088796"/>
              <a:gd name="connsiteY31" fmla="*/ 7936576 h 13491341"/>
              <a:gd name="connsiteX32" fmla="*/ 1945410 w 11088796"/>
              <a:gd name="connsiteY32" fmla="*/ 6115309 h 13491341"/>
              <a:gd name="connsiteX33" fmla="*/ 2188908 w 11088796"/>
              <a:gd name="connsiteY33" fmla="*/ 6197004 h 13491341"/>
              <a:gd name="connsiteX34" fmla="*/ 6859286 w 11088796"/>
              <a:gd name="connsiteY34" fmla="*/ 9755006 h 13491341"/>
              <a:gd name="connsiteX35" fmla="*/ 6889502 w 11088796"/>
              <a:gd name="connsiteY35" fmla="*/ 10387978 h 13491341"/>
              <a:gd name="connsiteX36" fmla="*/ 6287266 w 11088796"/>
              <a:gd name="connsiteY36" fmla="*/ 10505862 h 13491341"/>
              <a:gd name="connsiteX37" fmla="*/ 1616888 w 11088796"/>
              <a:gd name="connsiteY37" fmla="*/ 6947860 h 13491341"/>
              <a:gd name="connsiteX38" fmla="*/ 1551927 w 11088796"/>
              <a:gd name="connsiteY38" fmla="*/ 6321692 h 13491341"/>
              <a:gd name="connsiteX39" fmla="*/ 1945410 w 11088796"/>
              <a:gd name="connsiteY39" fmla="*/ 6115309 h 13491341"/>
              <a:gd name="connsiteX40" fmla="*/ 1120711 w 11088796"/>
              <a:gd name="connsiteY40" fmla="*/ 3826332 h 13491341"/>
              <a:gd name="connsiteX41" fmla="*/ 1362501 w 11088796"/>
              <a:gd name="connsiteY41" fmla="*/ 3910611 h 13491341"/>
              <a:gd name="connsiteX42" fmla="*/ 9297658 w 11088796"/>
              <a:gd name="connsiteY42" fmla="*/ 9955798 h 13491341"/>
              <a:gd name="connsiteX43" fmla="*/ 9344772 w 11088796"/>
              <a:gd name="connsiteY43" fmla="*/ 10560687 h 13491341"/>
              <a:gd name="connsiteX44" fmla="*/ 8749084 w 11088796"/>
              <a:gd name="connsiteY44" fmla="*/ 10675877 h 13491341"/>
              <a:gd name="connsiteX45" fmla="*/ 813928 w 11088796"/>
              <a:gd name="connsiteY45" fmla="*/ 4630689 h 13491341"/>
              <a:gd name="connsiteX46" fmla="*/ 744971 w 11088796"/>
              <a:gd name="connsiteY46" fmla="*/ 4009160 h 13491341"/>
              <a:gd name="connsiteX47" fmla="*/ 1120711 w 11088796"/>
              <a:gd name="connsiteY47" fmla="*/ 3826332 h 13491341"/>
              <a:gd name="connsiteX48" fmla="*/ 4227254 w 11088796"/>
              <a:gd name="connsiteY48" fmla="*/ 2790686 h 13491341"/>
              <a:gd name="connsiteX49" fmla="*/ 4454070 w 11088796"/>
              <a:gd name="connsiteY49" fmla="*/ 2860658 h 13491341"/>
              <a:gd name="connsiteX50" fmla="*/ 9475564 w 11088796"/>
              <a:gd name="connsiteY50" fmla="*/ 6686148 h 13491341"/>
              <a:gd name="connsiteX51" fmla="*/ 9504938 w 11088796"/>
              <a:gd name="connsiteY51" fmla="*/ 7321320 h 13491341"/>
              <a:gd name="connsiteX52" fmla="*/ 8903564 w 11088796"/>
              <a:gd name="connsiteY52" fmla="*/ 7436978 h 13491341"/>
              <a:gd name="connsiteX53" fmla="*/ 3882070 w 11088796"/>
              <a:gd name="connsiteY53" fmla="*/ 3611488 h 13491341"/>
              <a:gd name="connsiteX54" fmla="*/ 3837020 w 11088796"/>
              <a:gd name="connsiteY54" fmla="*/ 3003370 h 13491341"/>
              <a:gd name="connsiteX55" fmla="*/ 4227254 w 11088796"/>
              <a:gd name="connsiteY55" fmla="*/ 2790686 h 13491341"/>
              <a:gd name="connsiteX56" fmla="*/ 5978286 w 11088796"/>
              <a:gd name="connsiteY56" fmla="*/ 2454748 h 13491341"/>
              <a:gd name="connsiteX57" fmla="*/ 6213830 w 11088796"/>
              <a:gd name="connsiteY57" fmla="*/ 2544466 h 13491341"/>
              <a:gd name="connsiteX58" fmla="*/ 9303674 w 11088796"/>
              <a:gd name="connsiteY58" fmla="*/ 4898383 h 13491341"/>
              <a:gd name="connsiteX59" fmla="*/ 9350860 w 11088796"/>
              <a:gd name="connsiteY59" fmla="*/ 5503319 h 13491341"/>
              <a:gd name="connsiteX60" fmla="*/ 8755108 w 11088796"/>
              <a:gd name="connsiteY60" fmla="*/ 5618451 h 13491341"/>
              <a:gd name="connsiteX61" fmla="*/ 5665264 w 11088796"/>
              <a:gd name="connsiteY61" fmla="*/ 3264535 h 13491341"/>
              <a:gd name="connsiteX62" fmla="*/ 5596232 w 11088796"/>
              <a:gd name="connsiteY62" fmla="*/ 2642955 h 13491341"/>
              <a:gd name="connsiteX63" fmla="*/ 5978286 w 11088796"/>
              <a:gd name="connsiteY63" fmla="*/ 2454748 h 13491341"/>
              <a:gd name="connsiteX64" fmla="*/ 1124504 w 11088796"/>
              <a:gd name="connsiteY64" fmla="*/ 2113497 h 13491341"/>
              <a:gd name="connsiteX65" fmla="*/ 1366063 w 11088796"/>
              <a:gd name="connsiteY65" fmla="*/ 2195470 h 13491341"/>
              <a:gd name="connsiteX66" fmla="*/ 10938820 w 11088796"/>
              <a:gd name="connsiteY66" fmla="*/ 9488219 h 13491341"/>
              <a:gd name="connsiteX67" fmla="*/ 10982418 w 11088796"/>
              <a:gd name="connsiteY67" fmla="*/ 10098117 h 13491341"/>
              <a:gd name="connsiteX68" fmla="*/ 10366800 w 11088796"/>
              <a:gd name="connsiteY68" fmla="*/ 10239076 h 13491341"/>
              <a:gd name="connsiteX69" fmla="*/ 794043 w 11088796"/>
              <a:gd name="connsiteY69" fmla="*/ 2946327 h 13491341"/>
              <a:gd name="connsiteX70" fmla="*/ 744627 w 11088796"/>
              <a:gd name="connsiteY70" fmla="*/ 2298728 h 13491341"/>
              <a:gd name="connsiteX71" fmla="*/ 1124504 w 11088796"/>
              <a:gd name="connsiteY71" fmla="*/ 2113497 h 13491341"/>
              <a:gd name="connsiteX72" fmla="*/ 7356102 w 11088796"/>
              <a:gd name="connsiteY72" fmla="*/ 1797588 h 13491341"/>
              <a:gd name="connsiteX73" fmla="*/ 7581448 w 11088796"/>
              <a:gd name="connsiteY73" fmla="*/ 1868497 h 13491341"/>
              <a:gd name="connsiteX74" fmla="*/ 9593352 w 11088796"/>
              <a:gd name="connsiteY74" fmla="*/ 3401213 h 13491341"/>
              <a:gd name="connsiteX75" fmla="*/ 9637536 w 11088796"/>
              <a:gd name="connsiteY75" fmla="*/ 4008670 h 13491341"/>
              <a:gd name="connsiteX76" fmla="*/ 9021352 w 11088796"/>
              <a:gd name="connsiteY76" fmla="*/ 4152044 h 13491341"/>
              <a:gd name="connsiteX77" fmla="*/ 7009448 w 11088796"/>
              <a:gd name="connsiteY77" fmla="*/ 2619328 h 13491341"/>
              <a:gd name="connsiteX78" fmla="*/ 6984064 w 11088796"/>
              <a:gd name="connsiteY78" fmla="*/ 1987194 h 13491341"/>
              <a:gd name="connsiteX79" fmla="*/ 7356102 w 11088796"/>
              <a:gd name="connsiteY79" fmla="*/ 1797588 h 13491341"/>
              <a:gd name="connsiteX80" fmla="*/ 8626238 w 11088796"/>
              <a:gd name="connsiteY80" fmla="*/ 1077861 h 13491341"/>
              <a:gd name="connsiteX81" fmla="*/ 8867664 w 11088796"/>
              <a:gd name="connsiteY81" fmla="*/ 1161018 h 13491341"/>
              <a:gd name="connsiteX82" fmla="*/ 9942284 w 11088796"/>
              <a:gd name="connsiteY82" fmla="*/ 1979689 h 13491341"/>
              <a:gd name="connsiteX83" fmla="*/ 10009308 w 11088796"/>
              <a:gd name="connsiteY83" fmla="*/ 2604557 h 13491341"/>
              <a:gd name="connsiteX84" fmla="*/ 9370276 w 11088796"/>
              <a:gd name="connsiteY84" fmla="*/ 2730530 h 13491341"/>
              <a:gd name="connsiteX85" fmla="*/ 8295656 w 11088796"/>
              <a:gd name="connsiteY85" fmla="*/ 1911858 h 13491341"/>
              <a:gd name="connsiteX86" fmla="*/ 8250554 w 11088796"/>
              <a:gd name="connsiteY86" fmla="*/ 1264696 h 13491341"/>
              <a:gd name="connsiteX87" fmla="*/ 8626238 w 11088796"/>
              <a:gd name="connsiteY87" fmla="*/ 1077861 h 13491341"/>
              <a:gd name="connsiteX88" fmla="*/ 9447378 w 11088796"/>
              <a:gd name="connsiteY88" fmla="*/ 1 h 13491341"/>
              <a:gd name="connsiteX89" fmla="*/ 9689796 w 11088796"/>
              <a:gd name="connsiteY89" fmla="*/ 81858 h 13491341"/>
              <a:gd name="connsiteX90" fmla="*/ 10764416 w 11088796"/>
              <a:gd name="connsiteY90" fmla="*/ 900529 h 13491341"/>
              <a:gd name="connsiteX91" fmla="*/ 10812642 w 11088796"/>
              <a:gd name="connsiteY91" fmla="*/ 1550070 h 13491341"/>
              <a:gd name="connsiteX92" fmla="*/ 10192408 w 11088796"/>
              <a:gd name="connsiteY92" fmla="*/ 1651368 h 13491341"/>
              <a:gd name="connsiteX93" fmla="*/ 9117788 w 11088796"/>
              <a:gd name="connsiteY93" fmla="*/ 832697 h 13491341"/>
              <a:gd name="connsiteX94" fmla="*/ 9053888 w 11088796"/>
              <a:gd name="connsiteY94" fmla="*/ 210211 h 13491341"/>
              <a:gd name="connsiteX95" fmla="*/ 9447378 w 11088796"/>
              <a:gd name="connsiteY95" fmla="*/ 1 h 13491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1088796" h="13491341">
                <a:moveTo>
                  <a:pt x="490691" y="11756903"/>
                </a:moveTo>
                <a:cubicBezTo>
                  <a:pt x="576640" y="11756478"/>
                  <a:pt x="661187" y="11782498"/>
                  <a:pt x="733817" y="11837830"/>
                </a:cubicBezTo>
                <a:cubicBezTo>
                  <a:pt x="733817" y="11837830"/>
                  <a:pt x="733817" y="11837830"/>
                  <a:pt x="1808437" y="12656501"/>
                </a:cubicBezTo>
                <a:cubicBezTo>
                  <a:pt x="2002119" y="12804053"/>
                  <a:pt x="2020477" y="13091014"/>
                  <a:pt x="1856663" y="13306044"/>
                </a:cubicBezTo>
                <a:cubicBezTo>
                  <a:pt x="1708962" y="13499922"/>
                  <a:pt x="1430112" y="13554893"/>
                  <a:pt x="1236430" y="13407341"/>
                </a:cubicBezTo>
                <a:cubicBezTo>
                  <a:pt x="1236430" y="13407341"/>
                  <a:pt x="1236430" y="13407341"/>
                  <a:pt x="161810" y="12588671"/>
                </a:cubicBezTo>
                <a:cubicBezTo>
                  <a:pt x="-31872" y="12441120"/>
                  <a:pt x="-49792" y="12160062"/>
                  <a:pt x="97910" y="11966183"/>
                </a:cubicBezTo>
                <a:cubicBezTo>
                  <a:pt x="200294" y="11831790"/>
                  <a:pt x="347442" y="11757613"/>
                  <a:pt x="490691" y="11756903"/>
                </a:cubicBezTo>
                <a:close/>
                <a:moveTo>
                  <a:pt x="1287637" y="10710803"/>
                </a:moveTo>
                <a:cubicBezTo>
                  <a:pt x="1369716" y="10715457"/>
                  <a:pt x="1451110" y="10745615"/>
                  <a:pt x="1523741" y="10800947"/>
                </a:cubicBezTo>
                <a:cubicBezTo>
                  <a:pt x="1523741" y="10800947"/>
                  <a:pt x="1523741" y="10800947"/>
                  <a:pt x="2598361" y="11619618"/>
                </a:cubicBezTo>
                <a:cubicBezTo>
                  <a:pt x="2792042" y="11767170"/>
                  <a:pt x="2832808" y="12024717"/>
                  <a:pt x="2667707" y="12241437"/>
                </a:cubicBezTo>
                <a:cubicBezTo>
                  <a:pt x="2521245" y="12433688"/>
                  <a:pt x="2243477" y="12487239"/>
                  <a:pt x="2049794" y="12339687"/>
                </a:cubicBezTo>
                <a:cubicBezTo>
                  <a:pt x="2049794" y="12339687"/>
                  <a:pt x="2049794" y="12339687"/>
                  <a:pt x="975175" y="11521017"/>
                </a:cubicBezTo>
                <a:cubicBezTo>
                  <a:pt x="781493" y="11373465"/>
                  <a:pt x="762492" y="11093830"/>
                  <a:pt x="908953" y="10901578"/>
                </a:cubicBezTo>
                <a:cubicBezTo>
                  <a:pt x="1012143" y="10766128"/>
                  <a:pt x="1150840" y="10703045"/>
                  <a:pt x="1287637" y="10710803"/>
                </a:cubicBezTo>
                <a:close/>
                <a:moveTo>
                  <a:pt x="1721569" y="9334566"/>
                </a:moveTo>
                <a:cubicBezTo>
                  <a:pt x="1803463" y="9333793"/>
                  <a:pt x="1882852" y="9356669"/>
                  <a:pt x="1947183" y="9405678"/>
                </a:cubicBezTo>
                <a:cubicBezTo>
                  <a:pt x="1947183" y="9405678"/>
                  <a:pt x="1947183" y="9405678"/>
                  <a:pt x="3834230" y="10843275"/>
                </a:cubicBezTo>
                <a:cubicBezTo>
                  <a:pt x="4005780" y="10973966"/>
                  <a:pt x="4026594" y="11257225"/>
                  <a:pt x="3878894" y="11451101"/>
                </a:cubicBezTo>
                <a:cubicBezTo>
                  <a:pt x="3712398" y="11669653"/>
                  <a:pt x="3433780" y="11724797"/>
                  <a:pt x="3262230" y="11594106"/>
                </a:cubicBezTo>
                <a:cubicBezTo>
                  <a:pt x="3262230" y="11594106"/>
                  <a:pt x="3262230" y="11594106"/>
                  <a:pt x="1375183" y="10156508"/>
                </a:cubicBezTo>
                <a:cubicBezTo>
                  <a:pt x="1203633" y="10025818"/>
                  <a:pt x="1182818" y="9742560"/>
                  <a:pt x="1349316" y="9524008"/>
                </a:cubicBezTo>
                <a:cubicBezTo>
                  <a:pt x="1441628" y="9402835"/>
                  <a:pt x="1585080" y="9335855"/>
                  <a:pt x="1721569" y="9334566"/>
                </a:cubicBezTo>
                <a:close/>
                <a:moveTo>
                  <a:pt x="2101387" y="7936576"/>
                </a:moveTo>
                <a:cubicBezTo>
                  <a:pt x="2186631" y="7938355"/>
                  <a:pt x="2271321" y="7965270"/>
                  <a:pt x="2344041" y="8020670"/>
                </a:cubicBezTo>
                <a:cubicBezTo>
                  <a:pt x="2344041" y="8020670"/>
                  <a:pt x="2344041" y="8020670"/>
                  <a:pt x="5052676" y="10084172"/>
                </a:cubicBezTo>
                <a:cubicBezTo>
                  <a:pt x="5246596" y="10231905"/>
                  <a:pt x="5267826" y="10515482"/>
                  <a:pt x="5120124" y="10709361"/>
                </a:cubicBezTo>
                <a:cubicBezTo>
                  <a:pt x="4953624" y="10927915"/>
                  <a:pt x="4674590" y="10982744"/>
                  <a:pt x="4480668" y="10835011"/>
                </a:cubicBezTo>
                <a:cubicBezTo>
                  <a:pt x="4480668" y="10835011"/>
                  <a:pt x="4480668" y="10835011"/>
                  <a:pt x="1772034" y="8771509"/>
                </a:cubicBezTo>
                <a:cubicBezTo>
                  <a:pt x="1578113" y="8623776"/>
                  <a:pt x="1556883" y="8340198"/>
                  <a:pt x="1723383" y="8121644"/>
                </a:cubicBezTo>
                <a:cubicBezTo>
                  <a:pt x="1815697" y="8000470"/>
                  <a:pt x="1959313" y="7933611"/>
                  <a:pt x="2101387" y="7936576"/>
                </a:cubicBezTo>
                <a:close/>
                <a:moveTo>
                  <a:pt x="1945410" y="6115309"/>
                </a:moveTo>
                <a:cubicBezTo>
                  <a:pt x="2031653" y="6115412"/>
                  <a:pt x="2116421" y="6141783"/>
                  <a:pt x="2188908" y="6197004"/>
                </a:cubicBezTo>
                <a:cubicBezTo>
                  <a:pt x="2188908" y="6197004"/>
                  <a:pt x="2188908" y="6197004"/>
                  <a:pt x="6859286" y="9755006"/>
                </a:cubicBezTo>
                <a:cubicBezTo>
                  <a:pt x="7052586" y="9902268"/>
                  <a:pt x="7052554" y="10173950"/>
                  <a:pt x="6889502" y="10387978"/>
                </a:cubicBezTo>
                <a:cubicBezTo>
                  <a:pt x="6742488" y="10580955"/>
                  <a:pt x="6480566" y="10653123"/>
                  <a:pt x="6287266" y="10505862"/>
                </a:cubicBezTo>
                <a:cubicBezTo>
                  <a:pt x="6287266" y="10505862"/>
                  <a:pt x="6287266" y="10505862"/>
                  <a:pt x="1616888" y="6947860"/>
                </a:cubicBezTo>
                <a:cubicBezTo>
                  <a:pt x="1423588" y="6800599"/>
                  <a:pt x="1404912" y="6514668"/>
                  <a:pt x="1551927" y="6321692"/>
                </a:cubicBezTo>
                <a:cubicBezTo>
                  <a:pt x="1653834" y="6187921"/>
                  <a:pt x="1801671" y="6115135"/>
                  <a:pt x="1945410" y="6115309"/>
                </a:cubicBezTo>
                <a:close/>
                <a:moveTo>
                  <a:pt x="1120711" y="3826332"/>
                </a:moveTo>
                <a:cubicBezTo>
                  <a:pt x="1205571" y="3828346"/>
                  <a:pt x="1289952" y="3855341"/>
                  <a:pt x="1362501" y="3910611"/>
                </a:cubicBezTo>
                <a:cubicBezTo>
                  <a:pt x="1362501" y="3910611"/>
                  <a:pt x="1362501" y="3910611"/>
                  <a:pt x="9297658" y="9955798"/>
                </a:cubicBezTo>
                <a:cubicBezTo>
                  <a:pt x="9491122" y="10103183"/>
                  <a:pt x="9491234" y="10368433"/>
                  <a:pt x="9344772" y="10560687"/>
                </a:cubicBezTo>
                <a:cubicBezTo>
                  <a:pt x="9179666" y="10777410"/>
                  <a:pt x="8942548" y="10823263"/>
                  <a:pt x="8749084" y="10675877"/>
                </a:cubicBezTo>
                <a:cubicBezTo>
                  <a:pt x="8749084" y="10675877"/>
                  <a:pt x="8749084" y="10675877"/>
                  <a:pt x="813928" y="4630689"/>
                </a:cubicBezTo>
                <a:cubicBezTo>
                  <a:pt x="620463" y="4483305"/>
                  <a:pt x="579867" y="4225882"/>
                  <a:pt x="744971" y="4009160"/>
                </a:cubicBezTo>
                <a:cubicBezTo>
                  <a:pt x="836511" y="3889001"/>
                  <a:pt x="979277" y="3822972"/>
                  <a:pt x="1120711" y="3826332"/>
                </a:cubicBezTo>
                <a:close/>
                <a:moveTo>
                  <a:pt x="4227254" y="2790686"/>
                </a:moveTo>
                <a:cubicBezTo>
                  <a:pt x="4310200" y="2788659"/>
                  <a:pt x="4389662" y="2811590"/>
                  <a:pt x="4454070" y="2860658"/>
                </a:cubicBezTo>
                <a:cubicBezTo>
                  <a:pt x="4454070" y="2860658"/>
                  <a:pt x="4454070" y="2860658"/>
                  <a:pt x="9475564" y="6686148"/>
                </a:cubicBezTo>
                <a:cubicBezTo>
                  <a:pt x="9647320" y="6816995"/>
                  <a:pt x="9671436" y="7102770"/>
                  <a:pt x="9504938" y="7321320"/>
                </a:cubicBezTo>
                <a:cubicBezTo>
                  <a:pt x="9357238" y="7515197"/>
                  <a:pt x="9075320" y="7567825"/>
                  <a:pt x="8903564" y="7436978"/>
                </a:cubicBezTo>
                <a:cubicBezTo>
                  <a:pt x="8903564" y="7436978"/>
                  <a:pt x="8903564" y="7436978"/>
                  <a:pt x="3882070" y="3611488"/>
                </a:cubicBezTo>
                <a:cubicBezTo>
                  <a:pt x="3710313" y="3480640"/>
                  <a:pt x="3689321" y="3197246"/>
                  <a:pt x="3837020" y="3003370"/>
                </a:cubicBezTo>
                <a:cubicBezTo>
                  <a:pt x="3941082" y="2866775"/>
                  <a:pt x="4089010" y="2794065"/>
                  <a:pt x="4227254" y="2790686"/>
                </a:cubicBezTo>
                <a:close/>
                <a:moveTo>
                  <a:pt x="5978286" y="2454748"/>
                </a:moveTo>
                <a:cubicBezTo>
                  <a:pt x="6060956" y="2459853"/>
                  <a:pt x="6142436" y="2490076"/>
                  <a:pt x="6213830" y="2544466"/>
                </a:cubicBezTo>
                <a:cubicBezTo>
                  <a:pt x="6213830" y="2544466"/>
                  <a:pt x="6213830" y="2544466"/>
                  <a:pt x="9303674" y="4898383"/>
                </a:cubicBezTo>
                <a:cubicBezTo>
                  <a:pt x="9497180" y="5045798"/>
                  <a:pt x="9515962" y="5286598"/>
                  <a:pt x="9350860" y="5503319"/>
                </a:cubicBezTo>
                <a:cubicBezTo>
                  <a:pt x="9204398" y="5695570"/>
                  <a:pt x="8948614" y="5765868"/>
                  <a:pt x="8755108" y="5618451"/>
                </a:cubicBezTo>
                <a:cubicBezTo>
                  <a:pt x="8755108" y="5618451"/>
                  <a:pt x="8755108" y="5618451"/>
                  <a:pt x="5665264" y="3264535"/>
                </a:cubicBezTo>
                <a:cubicBezTo>
                  <a:pt x="5474880" y="3119496"/>
                  <a:pt x="5449770" y="2835207"/>
                  <a:pt x="5596232" y="2642955"/>
                </a:cubicBezTo>
                <a:cubicBezTo>
                  <a:pt x="5699420" y="2507505"/>
                  <a:pt x="5840504" y="2446239"/>
                  <a:pt x="5978286" y="2454748"/>
                </a:cubicBezTo>
                <a:close/>
                <a:moveTo>
                  <a:pt x="1124504" y="2113497"/>
                </a:moveTo>
                <a:cubicBezTo>
                  <a:pt x="1210071" y="2114841"/>
                  <a:pt x="1294642" y="2141060"/>
                  <a:pt x="1366063" y="2195470"/>
                </a:cubicBezTo>
                <a:cubicBezTo>
                  <a:pt x="1366063" y="2195470"/>
                  <a:pt x="1366063" y="2195470"/>
                  <a:pt x="10938820" y="9488219"/>
                </a:cubicBezTo>
                <a:cubicBezTo>
                  <a:pt x="11132398" y="9635692"/>
                  <a:pt x="11129432" y="9905139"/>
                  <a:pt x="10982418" y="10098117"/>
                </a:cubicBezTo>
                <a:cubicBezTo>
                  <a:pt x="10819366" y="10312145"/>
                  <a:pt x="10560378" y="10386547"/>
                  <a:pt x="10366800" y="10239076"/>
                </a:cubicBezTo>
                <a:cubicBezTo>
                  <a:pt x="10366800" y="10239076"/>
                  <a:pt x="10366800" y="10239076"/>
                  <a:pt x="794043" y="2946327"/>
                </a:cubicBezTo>
                <a:cubicBezTo>
                  <a:pt x="603587" y="2801233"/>
                  <a:pt x="581575" y="2512756"/>
                  <a:pt x="744627" y="2298728"/>
                </a:cubicBezTo>
                <a:cubicBezTo>
                  <a:pt x="836511" y="2178117"/>
                  <a:pt x="981892" y="2111258"/>
                  <a:pt x="1124504" y="2113497"/>
                </a:cubicBezTo>
                <a:close/>
                <a:moveTo>
                  <a:pt x="7356102" y="1797588"/>
                </a:moveTo>
                <a:cubicBezTo>
                  <a:pt x="7437918" y="1796756"/>
                  <a:pt x="7517214" y="1819562"/>
                  <a:pt x="7581448" y="1868497"/>
                </a:cubicBezTo>
                <a:cubicBezTo>
                  <a:pt x="7581448" y="1868497"/>
                  <a:pt x="7581448" y="1868497"/>
                  <a:pt x="9593352" y="3401213"/>
                </a:cubicBezTo>
                <a:cubicBezTo>
                  <a:pt x="9764644" y="3531709"/>
                  <a:pt x="9785234" y="3814795"/>
                  <a:pt x="9637536" y="4008670"/>
                </a:cubicBezTo>
                <a:cubicBezTo>
                  <a:pt x="9471038" y="4227222"/>
                  <a:pt x="9192646" y="4282538"/>
                  <a:pt x="9021352" y="4152044"/>
                </a:cubicBezTo>
                <a:cubicBezTo>
                  <a:pt x="9021352" y="4152044"/>
                  <a:pt x="9021352" y="4152044"/>
                  <a:pt x="7009448" y="2619328"/>
                </a:cubicBezTo>
                <a:cubicBezTo>
                  <a:pt x="6838156" y="2488833"/>
                  <a:pt x="6817566" y="2205746"/>
                  <a:pt x="6984064" y="1987194"/>
                </a:cubicBezTo>
                <a:cubicBezTo>
                  <a:pt x="7076376" y="1866022"/>
                  <a:pt x="7219740" y="1798975"/>
                  <a:pt x="7356102" y="1797588"/>
                </a:cubicBezTo>
                <a:close/>
                <a:moveTo>
                  <a:pt x="8626238" y="1077861"/>
                </a:moveTo>
                <a:cubicBezTo>
                  <a:pt x="8710866" y="1079170"/>
                  <a:pt x="8795034" y="1105687"/>
                  <a:pt x="8867664" y="1161018"/>
                </a:cubicBezTo>
                <a:cubicBezTo>
                  <a:pt x="8867664" y="1161018"/>
                  <a:pt x="8867664" y="1161018"/>
                  <a:pt x="9942284" y="1979689"/>
                </a:cubicBezTo>
                <a:cubicBezTo>
                  <a:pt x="10135964" y="2127242"/>
                  <a:pt x="10157008" y="2410678"/>
                  <a:pt x="10009308" y="2604557"/>
                </a:cubicBezTo>
                <a:cubicBezTo>
                  <a:pt x="9842808" y="2823111"/>
                  <a:pt x="9563958" y="2878081"/>
                  <a:pt x="9370276" y="2730530"/>
                </a:cubicBezTo>
                <a:cubicBezTo>
                  <a:pt x="9370276" y="2730530"/>
                  <a:pt x="9370276" y="2730530"/>
                  <a:pt x="8295656" y="1911858"/>
                </a:cubicBezTo>
                <a:cubicBezTo>
                  <a:pt x="8101974" y="1764307"/>
                  <a:pt x="8084054" y="1483251"/>
                  <a:pt x="8250554" y="1264696"/>
                </a:cubicBezTo>
                <a:cubicBezTo>
                  <a:pt x="8342868" y="1143522"/>
                  <a:pt x="8485190" y="1075680"/>
                  <a:pt x="8626238" y="1077861"/>
                </a:cubicBezTo>
                <a:close/>
                <a:moveTo>
                  <a:pt x="9447378" y="1"/>
                </a:moveTo>
                <a:cubicBezTo>
                  <a:pt x="9532998" y="9"/>
                  <a:pt x="9617166" y="26526"/>
                  <a:pt x="9689796" y="81858"/>
                </a:cubicBezTo>
                <a:cubicBezTo>
                  <a:pt x="9689796" y="81858"/>
                  <a:pt x="9689796" y="81858"/>
                  <a:pt x="10764416" y="900529"/>
                </a:cubicBezTo>
                <a:cubicBezTo>
                  <a:pt x="10958096" y="1048080"/>
                  <a:pt x="10979140" y="1331516"/>
                  <a:pt x="10812642" y="1550070"/>
                </a:cubicBezTo>
                <a:cubicBezTo>
                  <a:pt x="10664940" y="1743949"/>
                  <a:pt x="10386090" y="1798919"/>
                  <a:pt x="10192408" y="1651368"/>
                </a:cubicBezTo>
                <a:cubicBezTo>
                  <a:pt x="10192408" y="1651368"/>
                  <a:pt x="10192408" y="1651368"/>
                  <a:pt x="9117788" y="832697"/>
                </a:cubicBezTo>
                <a:cubicBezTo>
                  <a:pt x="8924106" y="685146"/>
                  <a:pt x="8906186" y="404090"/>
                  <a:pt x="9053888" y="210211"/>
                </a:cubicBezTo>
                <a:cubicBezTo>
                  <a:pt x="9157950" y="73615"/>
                  <a:pt x="9304680" y="-11"/>
                  <a:pt x="9447378" y="1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3000">
        <p14:doors dir="vert"/>
      </p:transition>
    </mc:Choice>
    <mc:Fallback>
      <p:transition spd="slow" advClick="0" advTm="3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cut/>
      </p:transition>
    </mc:Choice>
    <mc:Fallback>
      <p:transition spd="slow" advClick="0" advTm="0"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EC36-353E-4F4B-976E-7B58ABF7D0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5BED-F450-4A44-B823-E08F280567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5000">
        <p15:prstTrans prst="airplane"/>
      </p:transition>
    </mc:Choice>
    <mc:Fallback>
      <p:transition spd="slow"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EC36-353E-4F4B-976E-7B58ABF7D0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5BED-F450-4A44-B823-E08F280567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5000">
        <p15:prstTrans prst="airplane"/>
      </p:transition>
    </mc:Choice>
    <mc:Fallback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EC36-353E-4F4B-976E-7B58ABF7D0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5BED-F450-4A44-B823-E08F280567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5000">
        <p15:prstTrans prst="airplane"/>
      </p:transition>
    </mc:Choice>
    <mc:Fallback>
      <p:transition spd="slow" advClick="0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EC36-353E-4F4B-976E-7B58ABF7D0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5BED-F450-4A44-B823-E08F280567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5000">
        <p15:prstTrans prst="airplane"/>
      </p:transition>
    </mc:Choice>
    <mc:Fallback>
      <p:transition spd="slow" advClick="0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EC36-353E-4F4B-976E-7B58ABF7D0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5BED-F450-4A44-B823-E08F280567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5000">
        <p15:prstTrans prst="airplane"/>
      </p:transition>
    </mc:Choice>
    <mc:Fallback>
      <p:transition spd="slow" advClick="0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EC36-353E-4F4B-976E-7B58ABF7D0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5BED-F450-4A44-B823-E08F280567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5000">
        <p15:prstTrans prst="airplane"/>
      </p:transition>
    </mc:Choice>
    <mc:Fallback>
      <p:transition spd="slow" advClick="0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EC36-353E-4F4B-976E-7B58ABF7D0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5BED-F450-4A44-B823-E08F280567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5000">
        <p15:prstTrans prst="airplane"/>
      </p:transition>
    </mc:Choice>
    <mc:Fallback>
      <p:transition spd="slow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EC36-353E-4F4B-976E-7B58ABF7D0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5BED-F450-4A44-B823-E08F280567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5000">
        <p15:prstTrans prst="airplane"/>
      </p:transition>
    </mc:Choice>
    <mc:Fallback>
      <p:transition spd="slow"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3EC36-353E-4F4B-976E-7B58ABF7D0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B5BED-F450-4A44-B823-E08F280567F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5000">
        <p15:prstTrans prst="airplane"/>
      </p:transition>
    </mc:Choice>
    <mc:Fallback>
      <p:transition spd="slow" advClick="0" advTm="5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microsoft.com/office/2007/relationships/media" Target="ppt/media/media2.mp3" TargetMode="External"/><Relationship Id="rId3" Type="http://schemas.openxmlformats.org/officeDocument/2006/relationships/audio" Target="ppt/media/media2.mp3" TargetMode="External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4346" y="-2669654"/>
            <a:ext cx="6863308" cy="1219200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00C09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6" name="圆: 空心 5"/>
          <p:cNvSpPr/>
          <p:nvPr/>
        </p:nvSpPr>
        <p:spPr>
          <a:xfrm>
            <a:off x="7945171" y="-743498"/>
            <a:ext cx="5101308" cy="5101308"/>
          </a:xfrm>
          <a:prstGeom prst="donu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016E"/>
              </a:solidFill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6219452" y="1245389"/>
            <a:ext cx="3399558" cy="3399558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016E"/>
              </a:solidFill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  <p:sp>
        <p:nvSpPr>
          <p:cNvPr id="60" name="圆: 空心 59"/>
          <p:cNvSpPr/>
          <p:nvPr/>
        </p:nvSpPr>
        <p:spPr>
          <a:xfrm>
            <a:off x="8598178" y="4448241"/>
            <a:ext cx="1326872" cy="1326872"/>
          </a:xfrm>
          <a:prstGeom prst="donu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016E"/>
              </a:solidFill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  <p:sp>
        <p:nvSpPr>
          <p:cNvPr id="62" name="圆: 空心 61"/>
          <p:cNvSpPr/>
          <p:nvPr/>
        </p:nvSpPr>
        <p:spPr>
          <a:xfrm>
            <a:off x="10839449" y="5529537"/>
            <a:ext cx="491151" cy="491151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016E"/>
              </a:solidFill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689862" y="1272984"/>
            <a:ext cx="3651379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 dirty="0" smtClean="0">
                <a:solidFill>
                  <a:schemeClr val="bg1"/>
                </a:solidFill>
                <a:latin typeface="Arial" panose="020B0604020202020204" pitchFamily="34" charset="0"/>
                <a:ea typeface="方正黑体简体" panose="03000509000000000000" pitchFamily="65" charset="-122"/>
                <a:cs typeface="Arial" panose="020B0604020202020204" pitchFamily="34" charset="0"/>
              </a:rPr>
              <a:t>2019</a:t>
            </a:r>
            <a:endParaRPr lang="en-US" altLang="zh-CN" sz="9600" dirty="0">
              <a:solidFill>
                <a:schemeClr val="bg1"/>
              </a:solidFill>
              <a:latin typeface="Arial" panose="020B0604020202020204" pitchFamily="34" charset="0"/>
              <a:ea typeface="方正黑体简体" panose="03000509000000000000" pitchFamily="65" charset="-122"/>
              <a:cs typeface="Arial" panose="020B0604020202020204" pitchFamily="34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654313" y="2973876"/>
            <a:ext cx="54600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 </a:t>
            </a:r>
            <a:r>
              <a:rPr lang="zh-CN" altLang="en-US" sz="20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+mn-ea"/>
              </a:rPr>
              <a:t>天眼创智</a:t>
            </a:r>
            <a:r>
              <a:rPr lang="en-US" altLang="zh-CN" sz="20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| </a:t>
            </a:r>
            <a:r>
              <a:rPr lang="en-US" altLang="zh-CN" sz="20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+mn-ea"/>
              </a:rPr>
              <a:t>Web0708</a:t>
            </a:r>
            <a:r>
              <a:rPr lang="zh-CN" altLang="en-US" sz="20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| </a:t>
            </a:r>
            <a:r>
              <a:rPr lang="zh-CN" altLang="en-US" sz="20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+mn-ea"/>
              </a:rPr>
              <a:t>毛文女</a:t>
            </a:r>
            <a:r>
              <a:rPr lang="zh-CN" altLang="en-US" sz="20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 </a:t>
            </a:r>
            <a:endParaRPr lang="zh-CN" altLang="en-US" sz="2000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581999" y="3520776"/>
            <a:ext cx="674941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阶段考核</a:t>
            </a:r>
            <a:r>
              <a:rPr lang="zh-CN" altLang="en-US" sz="66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汇报</a:t>
            </a:r>
            <a:endParaRPr lang="zh-CN" altLang="en-US" sz="6600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3000">
        <p14:doors dir="ver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724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724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5" grpId="0" bldLvl="0" animBg="1"/>
      <p:bldP spid="60" grpId="0" bldLvl="0" animBg="1"/>
      <p:bldP spid="62" grpId="0" bldLvl="0" animBg="1"/>
      <p:bldP spid="64" grpId="0"/>
      <p:bldP spid="65" grpId="0"/>
      <p:bldP spid="7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9" name="Picture" descr="D:\？？\10.jpg10"/>
          <p:cNvPicPr>
            <a:picLocks noChangeAspect="1"/>
          </p:cNvPicPr>
          <p:nvPr/>
        </p:nvPicPr>
        <p:blipFill rotWithShape="1">
          <a:blip r:embed="rId1"/>
          <a:srcRect l="-13" t="6715" r="13" b="73309"/>
          <a:stretch>
            <a:fillRect/>
          </a:stretch>
        </p:blipFill>
        <p:spPr>
          <a:xfrm>
            <a:off x="6443980" y="1362710"/>
            <a:ext cx="5067300" cy="202438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50215" y="1521460"/>
            <a:ext cx="5527040" cy="1865630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在玩家没有退出这个游戏界面的时候，为同一轮游戏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。</a:t>
            </a:r>
            <a:endParaRPr lang="zh-CN" altLang="zh-CN" dirty="0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【最高分】保存在本轮游戏中获得的最高分</a:t>
            </a:r>
            <a:endParaRPr lang="zh-CN" altLang="zh-CN" dirty="0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=&gt;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每次游戏结束后，暂存游戏分数到一个数组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=&gt;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升序或降序排列该数组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=&gt;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输出最大值到【最高分】，并保存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42900" y="3890010"/>
            <a:ext cx="5527040" cy="2225040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遍历历史记录</a:t>
            </a:r>
            <a:endParaRPr lang="zh-CN" altLang="zh-CN" dirty="0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=&gt;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发现该玩家曾经登录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过</a:t>
            </a:r>
            <a:endParaRPr lang="zh-CN" altLang="zh-CN" dirty="0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=&gt;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比较历史记录的分数与本次最高分的分数，保存较高的那个分数，并删除原记录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=&gt;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该玩家第一次登录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=&gt;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直接保存分数，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，并删除原记录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7" name="TextBox 76"/>
          <p:cNvSpPr txBox="1"/>
          <p:nvPr/>
        </p:nvSpPr>
        <p:spPr>
          <a:xfrm>
            <a:off x="342826" y="226966"/>
            <a:ext cx="251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请在此处添加标题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2826" y="528067"/>
            <a:ext cx="305332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Add You Text Here Add You Text Here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42826" y="827316"/>
            <a:ext cx="1099740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" descr="D:\？？\10.jpg10"/>
          <p:cNvPicPr>
            <a:picLocks noChangeAspect="1"/>
          </p:cNvPicPr>
          <p:nvPr/>
        </p:nvPicPr>
        <p:blipFill rotWithShape="1">
          <a:blip r:embed="rId1"/>
          <a:srcRect t="39586" b="34874"/>
          <a:stretch>
            <a:fillRect/>
          </a:stretch>
        </p:blipFill>
        <p:spPr>
          <a:xfrm>
            <a:off x="6443980" y="3708400"/>
            <a:ext cx="5067300" cy="2588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5000">
        <p15:prstTrans prst="origami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4346" y="-2669654"/>
            <a:ext cx="6863308" cy="121920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0" y="0"/>
            <a:ext cx="12214373" cy="6858000"/>
          </a:xfrm>
          <a:prstGeom prst="rect">
            <a:avLst/>
          </a:prstGeom>
          <a:solidFill>
            <a:srgbClr val="100C09">
              <a:alpha val="45000"/>
            </a:srgbClr>
          </a:solidFill>
          <a:ln>
            <a:solidFill>
              <a:srgbClr val="8B8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" name="任意多边形 17"/>
          <p:cNvSpPr/>
          <p:nvPr/>
        </p:nvSpPr>
        <p:spPr>
          <a:xfrm>
            <a:off x="0" y="0"/>
            <a:ext cx="4342130" cy="6858000"/>
          </a:xfrm>
          <a:custGeom>
            <a:avLst/>
            <a:gdLst>
              <a:gd name="connsiteX0" fmla="*/ 0 w 4342283"/>
              <a:gd name="connsiteY0" fmla="*/ 0 h 6858000"/>
              <a:gd name="connsiteX1" fmla="*/ 2633189 w 4342283"/>
              <a:gd name="connsiteY1" fmla="*/ 0 h 6858000"/>
              <a:gd name="connsiteX2" fmla="*/ 2767776 w 4342283"/>
              <a:gd name="connsiteY2" fmla="*/ 100643 h 6858000"/>
              <a:gd name="connsiteX3" fmla="*/ 4342283 w 4342283"/>
              <a:gd name="connsiteY3" fmla="*/ 3439314 h 6858000"/>
              <a:gd name="connsiteX4" fmla="*/ 2767776 w 4342283"/>
              <a:gd name="connsiteY4" fmla="*/ 6777986 h 6858000"/>
              <a:gd name="connsiteX5" fmla="*/ 2660774 w 4342283"/>
              <a:gd name="connsiteY5" fmla="*/ 6858000 h 6858000"/>
              <a:gd name="connsiteX6" fmla="*/ 0 w 434228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2283" h="6858000">
                <a:moveTo>
                  <a:pt x="0" y="0"/>
                </a:moveTo>
                <a:lnTo>
                  <a:pt x="2633189" y="0"/>
                </a:lnTo>
                <a:lnTo>
                  <a:pt x="2767776" y="100643"/>
                </a:lnTo>
                <a:cubicBezTo>
                  <a:pt x="3729367" y="894218"/>
                  <a:pt x="4342283" y="2095189"/>
                  <a:pt x="4342283" y="3439314"/>
                </a:cubicBezTo>
                <a:cubicBezTo>
                  <a:pt x="4342283" y="4783440"/>
                  <a:pt x="3729367" y="5984410"/>
                  <a:pt x="2767776" y="6777986"/>
                </a:cubicBezTo>
                <a:lnTo>
                  <a:pt x="2660774" y="6858000"/>
                </a:lnTo>
                <a:lnTo>
                  <a:pt x="0" y="685800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charset="0"/>
              <a:ea typeface="方正黑体简体" panose="03000509000000000000" pitchFamily="65" charset="-122"/>
              <a:cs typeface="+mn-ea"/>
              <a:sym typeface="Calibri" panose="020F050202020403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88638" y="1455971"/>
            <a:ext cx="382472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9600" b="1" dirty="0">
                <a:solidFill>
                  <a:schemeClr val="bg1"/>
                </a:solidFill>
                <a:latin typeface="Arial" panose="020B0604020202020204" pitchFamily="34" charset="0"/>
                <a:ea typeface="方正黑体简体" panose="03000509000000000000" pitchFamily="65" charset="-122"/>
                <a:cs typeface="Arial" panose="020B0604020202020204" pitchFamily="34" charset="0"/>
                <a:sym typeface="Calibri" panose="020F0502020204030204" charset="0"/>
              </a:rPr>
              <a:t>20XX</a:t>
            </a:r>
            <a:endParaRPr lang="en-US" altLang="zh-CN" sz="9600" b="1" dirty="0">
              <a:solidFill>
                <a:schemeClr val="bg1"/>
              </a:solidFill>
              <a:latin typeface="Arial" panose="020B0604020202020204" pitchFamily="34" charset="0"/>
              <a:ea typeface="方正黑体简体" panose="03000509000000000000" pitchFamily="65" charset="-122"/>
              <a:cs typeface="Arial" panose="020B0604020202020204" pitchFamily="34" charset="0"/>
              <a:sym typeface="Calibri" panose="020F050202020403020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957825" y="2021136"/>
            <a:ext cx="234175" cy="1995772"/>
          </a:xfrm>
          <a:prstGeom prst="rect">
            <a:avLst/>
          </a:prstGeom>
          <a:gradFill>
            <a:gsLst>
              <a:gs pos="0">
                <a:srgbClr val="18969C"/>
              </a:gs>
              <a:gs pos="100000">
                <a:srgbClr val="26CC9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charset="0"/>
              <a:ea typeface="方正黑体简体" panose="03000509000000000000" pitchFamily="65" charset="-122"/>
              <a:cs typeface="+mn-ea"/>
              <a:sym typeface="Calibri" panose="020F0502020204030204" charset="0"/>
            </a:endParaRPr>
          </a:p>
        </p:txBody>
      </p:sp>
      <p:sp>
        <p:nvSpPr>
          <p:cNvPr id="12" name="圆: 空心 11"/>
          <p:cNvSpPr/>
          <p:nvPr/>
        </p:nvSpPr>
        <p:spPr>
          <a:xfrm rot="17039048">
            <a:off x="3103129" y="3984432"/>
            <a:ext cx="2873568" cy="2873568"/>
          </a:xfrm>
          <a:prstGeom prst="donut">
            <a:avLst>
              <a:gd name="adj" fmla="val 2250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方正黑体简体" panose="03000509000000000000" pitchFamily="65" charset="-122"/>
              <a:cs typeface="+mn-cs"/>
            </a:endParaRPr>
          </a:p>
        </p:txBody>
      </p:sp>
      <p:sp>
        <p:nvSpPr>
          <p:cNvPr id="13" name="流程图: 接点 12"/>
          <p:cNvSpPr/>
          <p:nvPr/>
        </p:nvSpPr>
        <p:spPr>
          <a:xfrm>
            <a:off x="1637656" y="177905"/>
            <a:ext cx="883742" cy="883742"/>
          </a:xfrm>
          <a:prstGeom prst="flowChartConnector">
            <a:avLst/>
          </a:prstGeom>
          <a:gradFill>
            <a:gsLst>
              <a:gs pos="0">
                <a:srgbClr val="18969C"/>
              </a:gs>
              <a:gs pos="100000">
                <a:srgbClr val="26CC99"/>
              </a:gs>
            </a:gsLst>
            <a:lin ang="0" scaled="0"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charset="0"/>
              <a:ea typeface="方正黑体简体" panose="03000509000000000000" pitchFamily="65" charset="-122"/>
              <a:cs typeface="+mn-ea"/>
              <a:sym typeface="Calibri" panose="020F0502020204030204" charset="0"/>
            </a:endParaRPr>
          </a:p>
        </p:txBody>
      </p:sp>
      <p:sp>
        <p:nvSpPr>
          <p:cNvPr id="14" name="圆: 空心 13"/>
          <p:cNvSpPr/>
          <p:nvPr/>
        </p:nvSpPr>
        <p:spPr>
          <a:xfrm>
            <a:off x="4626273" y="1573651"/>
            <a:ext cx="914327" cy="914327"/>
          </a:xfrm>
          <a:prstGeom prst="donu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方正黑体简体" panose="03000509000000000000" pitchFamily="65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273815" y="2983525"/>
            <a:ext cx="61283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6600" dirty="0" smtClean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Calibri" panose="020F0502020204030204" charset="0"/>
              </a:rPr>
              <a:t>感谢</a:t>
            </a:r>
            <a:r>
              <a:rPr lang="zh-CN" altLang="en-US" sz="66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Calibri" panose="020F0502020204030204" charset="0"/>
              </a:rPr>
              <a:t>您的观看</a:t>
            </a:r>
            <a:endParaRPr lang="zh-CN" altLang="en-US" sz="6600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  <a:sym typeface="Calibri" panose="020F050202020403020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273815" y="3723074"/>
            <a:ext cx="5031134" cy="1054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Lorem ipsum dolor sit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amet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,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consectetur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adipiscing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elit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.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Pellentesque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aliquet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,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sapien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eget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 porta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porttitor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,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nibh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lacus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eget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egestas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suscipit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. In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hac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habitasse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platea</a:t>
            </a:r>
            <a:endParaRPr kumimoji="0" lang="en-US" sz="1100" b="0" i="0" u="none" strike="noStrike" kern="1200" cap="none" spc="0" normalizeH="0" baseline="0" noProof="0" dirty="0" err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方正黑体简体" panose="03000509000000000000" pitchFamily="65" charset="-122"/>
              <a:cs typeface="+mn-cs"/>
              <a:sym typeface="Century Gothic" panose="020B0502020202020204" pitchFamily="34" charset="0"/>
            </a:endParaRPr>
          </a:p>
        </p:txBody>
      </p:sp>
      <p:pic>
        <p:nvPicPr>
          <p:cNvPr id="7" name="背景音乐01 (2)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link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867249" y="1061647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>
        <p:random/>
      </p:transition>
    </mc:Choice>
    <mc:Fallback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4346" y="-2669654"/>
            <a:ext cx="6863308" cy="1219200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00C09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8" name="圆: 空心 11"/>
          <p:cNvSpPr/>
          <p:nvPr/>
        </p:nvSpPr>
        <p:spPr>
          <a:xfrm>
            <a:off x="-2153910" y="372110"/>
            <a:ext cx="6828790" cy="6485890"/>
          </a:xfrm>
          <a:prstGeom prst="donut">
            <a:avLst>
              <a:gd name="adj" fmla="val 22733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方正黑体简体" panose="03000509000000000000" pitchFamily="65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280025" y="3230880"/>
            <a:ext cx="308102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400" b="1" cap="all" dirty="0">
                <a:solidFill>
                  <a:schemeClr val="bg1"/>
                </a:solidFill>
                <a:ea typeface="方正黑体简体" panose="03000509000000000000" pitchFamily="65" charset="-122"/>
                <a:sym typeface="+mn-ea"/>
              </a:rPr>
              <a:t>ontents</a:t>
            </a:r>
            <a:endParaRPr lang="en-US" altLang="zh-CN" sz="4400" b="1" cap="all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  <a:sym typeface="+mn-ea"/>
            </a:endParaRPr>
          </a:p>
        </p:txBody>
      </p:sp>
      <p:sp>
        <p:nvSpPr>
          <p:cNvPr id="34" name="TextBox 32"/>
          <p:cNvSpPr txBox="1">
            <a:spLocks noChangeArrowheads="1"/>
          </p:cNvSpPr>
          <p:nvPr/>
        </p:nvSpPr>
        <p:spPr bwMode="auto">
          <a:xfrm>
            <a:off x="5881812" y="945856"/>
            <a:ext cx="53848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01</a:t>
            </a:r>
            <a:endParaRPr lang="en-US" altLang="zh-CN" sz="2800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757632" y="1290301"/>
            <a:ext cx="3078480" cy="33083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---------------------</a:t>
            </a:r>
            <a:r>
              <a:rPr lang="zh-CN" altLang="en-US" sz="12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其实它只是一张</a:t>
            </a:r>
            <a:r>
              <a:rPr lang="en-US" altLang="zh-CN" sz="12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gif</a:t>
            </a:r>
            <a:endParaRPr lang="en-US" altLang="zh-CN" sz="1200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6" name="TextBox 76"/>
          <p:cNvSpPr txBox="1"/>
          <p:nvPr/>
        </p:nvSpPr>
        <p:spPr>
          <a:xfrm>
            <a:off x="6757632" y="829945"/>
            <a:ext cx="2428762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首页展示</a:t>
            </a:r>
            <a:endParaRPr lang="zh-CN" altLang="en-US" sz="2400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6" name="椭圆 1"/>
          <p:cNvSpPr>
            <a:spLocks noChangeArrowheads="1"/>
          </p:cNvSpPr>
          <p:nvPr/>
        </p:nvSpPr>
        <p:spPr bwMode="auto">
          <a:xfrm>
            <a:off x="5881786" y="903013"/>
            <a:ext cx="610177" cy="610177"/>
          </a:xfrm>
          <a:prstGeom prst="roundRect">
            <a:avLst/>
          </a:prstGeom>
          <a:noFill/>
          <a:ln w="9525">
            <a:gradFill>
              <a:gsLst>
                <a:gs pos="0">
                  <a:srgbClr val="1CB0D5"/>
                </a:gs>
                <a:gs pos="100000">
                  <a:srgbClr val="1BC8A5"/>
                </a:gs>
              </a:gsLst>
              <a:lin ang="5400000" scaled="1"/>
            </a:gradFill>
          </a:ln>
          <a:effec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464300" y="1718945"/>
            <a:ext cx="2584450" cy="4592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>
        <p:random/>
      </p:transition>
    </mc:Choice>
    <mc:Fallback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46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6"/>
          <p:cNvSpPr txBox="1"/>
          <p:nvPr>
            <p:custDataLst>
              <p:tags r:id="rId1"/>
            </p:custDataLst>
          </p:nvPr>
        </p:nvSpPr>
        <p:spPr>
          <a:xfrm>
            <a:off x="104140" y="1348740"/>
            <a:ext cx="4772660" cy="524510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indent="0" algn="l" fontAlgn="auto">
              <a:lnSpc>
                <a:spcPct val="130000"/>
              </a:lnSpc>
              <a:spcBef>
                <a:spcPts val="755"/>
              </a:spcBef>
              <a:spcAft>
                <a:spcPts val="0"/>
              </a:spcAft>
              <a:buSzPct val="100000"/>
              <a:buFont typeface="+mj-lt"/>
            </a:pPr>
            <a:r>
              <a:rPr lang="zh-CN" altLang="en-US" sz="14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▲</a:t>
            </a:r>
            <a:r>
              <a:rPr lang="zh-CN" altLang="en-US" sz="14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一个简单的选项卡</a:t>
            </a:r>
            <a:endParaRPr lang="zh-CN" altLang="en-US" sz="1400" spc="137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indent="0" algn="l" fontAlgn="auto">
              <a:lnSpc>
                <a:spcPct val="130000"/>
              </a:lnSpc>
              <a:spcBef>
                <a:spcPts val="755"/>
              </a:spcBef>
              <a:spcAft>
                <a:spcPts val="0"/>
              </a:spcAft>
              <a:buSzPct val="100000"/>
              <a:buFont typeface="+mj-lt"/>
            </a:pPr>
            <a:r>
              <a:rPr lang="zh-CN" altLang="en-US" sz="14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=&gt;事件委托</a:t>
            </a:r>
            <a:endParaRPr lang="zh-CN" altLang="en-US" sz="1400" spc="137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indent="0" algn="l" fontAlgn="auto">
              <a:lnSpc>
                <a:spcPct val="130000"/>
              </a:lnSpc>
              <a:spcBef>
                <a:spcPts val="755"/>
              </a:spcBef>
              <a:spcAft>
                <a:spcPts val="0"/>
              </a:spcAft>
              <a:buSzPct val="100000"/>
              <a:buFont typeface="+mj-lt"/>
            </a:pPr>
            <a:endParaRPr lang="zh-CN" altLang="en-US" sz="1400" spc="137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indent="0" algn="l" fontAlgn="auto">
              <a:lnSpc>
                <a:spcPct val="130000"/>
              </a:lnSpc>
              <a:spcBef>
                <a:spcPts val="755"/>
              </a:spcBef>
              <a:spcAft>
                <a:spcPts val="0"/>
              </a:spcAft>
              <a:buSzPct val="100000"/>
              <a:buFont typeface="+mj-lt"/>
            </a:pPr>
            <a:r>
              <a:rPr lang="zh-CN" altLang="en-US" sz="1400" spc="137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▲</a:t>
            </a:r>
            <a:r>
              <a:rPr lang="zh-CN" altLang="en-US" sz="14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注册：获取</a:t>
            </a:r>
            <a:r>
              <a:rPr altLang="zh-CN" sz="14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input</a:t>
            </a:r>
            <a:r>
              <a:rPr lang="zh-CN" altLang="en-US" sz="14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框的</a:t>
            </a:r>
            <a:r>
              <a:rPr altLang="zh-CN" sz="14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value</a:t>
            </a:r>
            <a:r>
              <a:rPr lang="zh-CN" altLang="en-US" sz="14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值</a:t>
            </a:r>
            <a:endParaRPr lang="zh-CN" altLang="en-US" sz="1400" spc="137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indent="0" algn="l" fontAlgn="auto">
              <a:lnSpc>
                <a:spcPct val="130000"/>
              </a:lnSpc>
              <a:spcBef>
                <a:spcPts val="755"/>
              </a:spcBef>
              <a:spcAft>
                <a:spcPts val="0"/>
              </a:spcAft>
              <a:buSzPct val="100000"/>
              <a:buFont typeface="+mj-lt"/>
            </a:pPr>
            <a:r>
              <a:rPr altLang="zh-CN" sz="14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=&gt;</a:t>
            </a:r>
            <a:r>
              <a:rPr lang="zh-CN" altLang="en-US" sz="14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与注册记录进行比对</a:t>
            </a:r>
            <a:endParaRPr lang="zh-CN" altLang="en-US" sz="1400" spc="137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indent="0" algn="l" fontAlgn="auto">
              <a:lnSpc>
                <a:spcPct val="130000"/>
              </a:lnSpc>
              <a:spcBef>
                <a:spcPts val="755"/>
              </a:spcBef>
              <a:spcAft>
                <a:spcPts val="0"/>
              </a:spcAft>
              <a:buSzPct val="100000"/>
              <a:buFont typeface="+mj-lt"/>
            </a:pPr>
            <a:r>
              <a:rPr altLang="zh-CN" sz="14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=&gt;true</a:t>
            </a:r>
            <a:r>
              <a:rPr lang="zh-CN" altLang="en-US" sz="14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不能注册</a:t>
            </a:r>
            <a:r>
              <a:rPr altLang="zh-CN" sz="14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altLang="zh-CN" sz="1400" spc="137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false</a:t>
            </a:r>
            <a:r>
              <a:rPr lang="zh-CN" altLang="en-US" sz="14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则注册成功</a:t>
            </a:r>
            <a:endParaRPr lang="zh-CN" altLang="en-US" sz="1400" spc="137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indent="0" algn="l" fontAlgn="auto">
              <a:lnSpc>
                <a:spcPct val="130000"/>
              </a:lnSpc>
              <a:spcBef>
                <a:spcPts val="755"/>
              </a:spcBef>
              <a:spcAft>
                <a:spcPts val="0"/>
              </a:spcAft>
              <a:buSzPct val="100000"/>
              <a:buFont typeface="+mj-lt"/>
            </a:pPr>
            <a:endParaRPr lang="zh-CN" altLang="en-US" sz="1400" spc="137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indent="0" algn="l" fontAlgn="auto">
              <a:lnSpc>
                <a:spcPct val="130000"/>
              </a:lnSpc>
              <a:spcBef>
                <a:spcPts val="755"/>
              </a:spcBef>
              <a:spcAft>
                <a:spcPts val="0"/>
              </a:spcAft>
              <a:buSzPct val="100000"/>
              <a:buFont typeface="+mj-lt"/>
            </a:pPr>
            <a:r>
              <a:rPr lang="zh-CN" altLang="en-US" sz="1400" spc="137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▲</a:t>
            </a:r>
            <a:r>
              <a:rPr lang="zh-CN" altLang="en-US" sz="14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登录：获取</a:t>
            </a:r>
            <a:r>
              <a:rPr altLang="zh-CN" sz="14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input</a:t>
            </a:r>
            <a:r>
              <a:rPr lang="zh-CN" altLang="en-US" sz="14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框的</a:t>
            </a:r>
            <a:r>
              <a:rPr altLang="zh-CN" sz="14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value</a:t>
            </a:r>
            <a:r>
              <a:rPr lang="zh-CN" altLang="en-US" sz="14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值</a:t>
            </a:r>
            <a:endParaRPr lang="zh-CN" altLang="en-US" sz="1400" spc="137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indent="0" algn="l" fontAlgn="auto">
              <a:lnSpc>
                <a:spcPct val="130000"/>
              </a:lnSpc>
              <a:spcBef>
                <a:spcPts val="755"/>
              </a:spcBef>
              <a:spcAft>
                <a:spcPts val="0"/>
              </a:spcAft>
              <a:buSzPct val="100000"/>
              <a:buFont typeface="+mj-lt"/>
            </a:pPr>
            <a:r>
              <a:rPr altLang="zh-CN" sz="14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=&gt;</a:t>
            </a:r>
            <a:r>
              <a:rPr lang="zh-CN" altLang="en-US" sz="14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与注册记录进行比对</a:t>
            </a:r>
            <a:endParaRPr lang="zh-CN" altLang="en-US" sz="1400" spc="137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indent="0" algn="l" fontAlgn="auto">
              <a:lnSpc>
                <a:spcPct val="130000"/>
              </a:lnSpc>
              <a:spcBef>
                <a:spcPts val="755"/>
              </a:spcBef>
              <a:spcAft>
                <a:spcPts val="0"/>
              </a:spcAft>
              <a:buSzPct val="100000"/>
              <a:buFont typeface="+mj-lt"/>
            </a:pPr>
            <a:r>
              <a:rPr altLang="zh-CN" sz="14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=&gt;true-</a:t>
            </a:r>
            <a:r>
              <a:rPr lang="zh-CN" altLang="en-US" sz="14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就与历史</a:t>
            </a:r>
            <a:r>
              <a:rPr lang="zh-CN" altLang="en-US" sz="1400" u="sng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登录记录</a:t>
            </a:r>
            <a:r>
              <a:rPr lang="zh-CN" altLang="en-US" sz="14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进行比对</a:t>
            </a:r>
            <a:endParaRPr lang="zh-CN" altLang="en-US" sz="1400" spc="137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indent="0" algn="l" fontAlgn="auto">
              <a:lnSpc>
                <a:spcPct val="130000"/>
              </a:lnSpc>
              <a:spcBef>
                <a:spcPts val="755"/>
              </a:spcBef>
              <a:spcAft>
                <a:spcPts val="0"/>
              </a:spcAft>
              <a:buSzPct val="100000"/>
              <a:buFont typeface="+mj-lt"/>
            </a:pPr>
            <a:r>
              <a:rPr lang="zh-CN" altLang="en-US" sz="14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</a:t>
            </a:r>
            <a:r>
              <a:rPr altLang="zh-CN" sz="14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=&gt;true-</a:t>
            </a:r>
            <a:r>
              <a:rPr lang="zh-CN" altLang="en-US" sz="14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不再往</a:t>
            </a:r>
            <a:r>
              <a:rPr lang="zh-CN" altLang="en-US" sz="1400" spc="137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历史登录记录存账户信息</a:t>
            </a:r>
            <a:endParaRPr lang="zh-CN" altLang="en-US" sz="1400" spc="137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indent="0" algn="l" fontAlgn="auto">
              <a:lnSpc>
                <a:spcPct val="130000"/>
              </a:lnSpc>
              <a:spcBef>
                <a:spcPts val="755"/>
              </a:spcBef>
              <a:spcAft>
                <a:spcPts val="0"/>
              </a:spcAft>
              <a:buSzPct val="100000"/>
              <a:buFont typeface="+mj-lt"/>
            </a:pPr>
            <a:r>
              <a:rPr altLang="zh-CN" sz="1400" spc="137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=&gt;false-</a:t>
            </a:r>
            <a:r>
              <a:rPr lang="zh-CN" altLang="en-US" sz="1400" spc="137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往历史登录记录存账户信息</a:t>
            </a:r>
            <a:endParaRPr lang="zh-CN" altLang="en-US" sz="1400" spc="137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indent="0" algn="l" fontAlgn="auto">
              <a:lnSpc>
                <a:spcPct val="130000"/>
              </a:lnSpc>
              <a:spcBef>
                <a:spcPts val="755"/>
              </a:spcBef>
              <a:spcAft>
                <a:spcPts val="0"/>
              </a:spcAft>
              <a:buSzPct val="100000"/>
              <a:buFont typeface="+mj-lt"/>
            </a:pPr>
            <a:r>
              <a:rPr lang="zh-CN" altLang="en-US" sz="1400" spc="137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【头像保存相对路径</a:t>
            </a:r>
            <a:r>
              <a:rPr lang="zh-CN" altLang="en-US" sz="1400" spc="137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】</a:t>
            </a:r>
            <a:endParaRPr lang="zh-CN" altLang="en-US" sz="1400" spc="137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indent="0" algn="l" fontAlgn="auto">
              <a:lnSpc>
                <a:spcPct val="130000"/>
              </a:lnSpc>
              <a:spcBef>
                <a:spcPts val="755"/>
              </a:spcBef>
              <a:spcAft>
                <a:spcPts val="0"/>
              </a:spcAft>
              <a:buSzPct val="100000"/>
              <a:buFont typeface="+mj-lt"/>
            </a:pPr>
            <a:r>
              <a:rPr altLang="zh-CN" sz="1400" spc="137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=&gt;false-</a:t>
            </a:r>
            <a:r>
              <a:rPr lang="zh-CN" altLang="en-US" sz="1400" spc="137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登录失败</a:t>
            </a:r>
            <a:endParaRPr lang="zh-CN" altLang="en-US" sz="1400" spc="137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TextBox 76"/>
          <p:cNvSpPr txBox="1"/>
          <p:nvPr/>
        </p:nvSpPr>
        <p:spPr>
          <a:xfrm>
            <a:off x="342900" y="428625"/>
            <a:ext cx="29406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登录界面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/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注册界面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42826" y="827316"/>
            <a:ext cx="1099740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1" name="Picture" descr="D:\？？\TIM截图20190912004749.pngTIM截图20190912004749"/>
          <p:cNvPicPr>
            <a:picLocks noChangeAspect="1"/>
          </p:cNvPicPr>
          <p:nvPr/>
        </p:nvPicPr>
        <p:blipFill rotWithShape="1">
          <a:blip r:embed="rId2"/>
          <a:srcRect l="457" t="548" r="363" b="207"/>
          <a:stretch>
            <a:fillRect/>
          </a:stretch>
        </p:blipFill>
        <p:spPr>
          <a:xfrm>
            <a:off x="8369300" y="27305"/>
            <a:ext cx="3825240" cy="6804025"/>
          </a:xfrm>
          <a:prstGeom prst="rect">
            <a:avLst/>
          </a:prstGeom>
        </p:spPr>
      </p:pic>
      <p:pic>
        <p:nvPicPr>
          <p:cNvPr id="7" name="Picture" descr="D:\？？\1.jpg1"/>
          <p:cNvPicPr>
            <a:picLocks noChangeAspect="1"/>
          </p:cNvPicPr>
          <p:nvPr/>
        </p:nvPicPr>
        <p:blipFill rotWithShape="1">
          <a:blip r:embed="rId3"/>
          <a:srcRect t="-62" b="178"/>
          <a:stretch>
            <a:fillRect/>
          </a:stretch>
        </p:blipFill>
        <p:spPr>
          <a:xfrm>
            <a:off x="4964430" y="27305"/>
            <a:ext cx="3404870" cy="6804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5000">
        <p15:prstTrans prst="origami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4346" y="-2669654"/>
            <a:ext cx="6863308" cy="1219200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00C09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8" name="圆: 空心 11"/>
          <p:cNvSpPr/>
          <p:nvPr/>
        </p:nvSpPr>
        <p:spPr>
          <a:xfrm>
            <a:off x="-2153910" y="372110"/>
            <a:ext cx="6828790" cy="6485890"/>
          </a:xfrm>
          <a:prstGeom prst="donut">
            <a:avLst>
              <a:gd name="adj" fmla="val 22733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方正黑体简体" panose="03000509000000000000" pitchFamily="65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280025" y="3230880"/>
            <a:ext cx="308102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400" b="1" cap="all" dirty="0">
                <a:solidFill>
                  <a:schemeClr val="bg1"/>
                </a:solidFill>
                <a:ea typeface="方正黑体简体" panose="03000509000000000000" pitchFamily="65" charset="-122"/>
                <a:sym typeface="+mn-ea"/>
              </a:rPr>
              <a:t>ontents</a:t>
            </a:r>
            <a:endParaRPr lang="en-US" altLang="zh-CN" sz="4400" b="1" cap="all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  <a:sym typeface="+mn-ea"/>
            </a:endParaRPr>
          </a:p>
        </p:txBody>
      </p:sp>
      <p:sp>
        <p:nvSpPr>
          <p:cNvPr id="34" name="TextBox 32"/>
          <p:cNvSpPr txBox="1">
            <a:spLocks noChangeArrowheads="1"/>
          </p:cNvSpPr>
          <p:nvPr/>
        </p:nvSpPr>
        <p:spPr bwMode="auto">
          <a:xfrm>
            <a:off x="5881812" y="3164546"/>
            <a:ext cx="53848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02</a:t>
            </a:r>
            <a:endParaRPr lang="en-US" altLang="zh-CN" sz="2800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6" name="TextBox 76"/>
          <p:cNvSpPr txBox="1"/>
          <p:nvPr/>
        </p:nvSpPr>
        <p:spPr>
          <a:xfrm>
            <a:off x="6777355" y="3198495"/>
            <a:ext cx="3743960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选择游戏模式界面</a:t>
            </a:r>
            <a:endParaRPr lang="zh-CN" altLang="en-US" sz="2400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6" name="椭圆 1"/>
          <p:cNvSpPr>
            <a:spLocks noChangeArrowheads="1"/>
          </p:cNvSpPr>
          <p:nvPr/>
        </p:nvSpPr>
        <p:spPr bwMode="auto">
          <a:xfrm>
            <a:off x="5881786" y="3121068"/>
            <a:ext cx="610177" cy="610177"/>
          </a:xfrm>
          <a:prstGeom prst="roundRect">
            <a:avLst/>
          </a:prstGeom>
          <a:noFill/>
          <a:ln w="9525">
            <a:gradFill>
              <a:gsLst>
                <a:gs pos="0">
                  <a:srgbClr val="1CB0D5"/>
                </a:gs>
                <a:gs pos="100000">
                  <a:srgbClr val="1BC8A5"/>
                </a:gs>
              </a:gsLst>
              <a:lin ang="5400000" scaled="1"/>
            </a:gradFill>
          </a:ln>
          <a:effec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>
        <p:random/>
      </p:transition>
    </mc:Choice>
    <mc:Fallback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6" grpId="0" bldLvl="0" animBg="1"/>
      <p:bldP spid="46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5"/>
          <p:cNvSpPr txBox="1"/>
          <p:nvPr/>
        </p:nvSpPr>
        <p:spPr>
          <a:xfrm>
            <a:off x="4467225" y="1388745"/>
            <a:ext cx="7203440" cy="5314315"/>
          </a:xfrm>
          <a:prstGeom prst="rect">
            <a:avLst/>
          </a:prstGeom>
          <a:noFill/>
        </p:spPr>
        <p:txBody>
          <a:bodyPr wrap="square" lIns="91417" tIns="45708" rIns="91417" bIns="45708" rtlCol="0">
            <a:spAutoFit/>
          </a:bodyPr>
          <a:lstStyle/>
          <a:p>
            <a:pPr defTabSz="455930">
              <a:lnSpc>
                <a:spcPct val="130000"/>
              </a:lnSpc>
            </a:pP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algn="l" defTabSz="913765">
              <a:lnSpc>
                <a:spcPct val="130000"/>
              </a:lnSpc>
              <a:spcBef>
                <a:spcPts val="755"/>
              </a:spcBef>
              <a:spcAft>
                <a:spcPts val="0"/>
              </a:spcAft>
              <a:buClrTx/>
              <a:buSzTx/>
              <a:buNone/>
            </a:pPr>
            <a:r>
              <a:rPr lang="zh-CN" altLang="en-US" sz="1600" spc="137" dirty="0" smtClean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FZHei-B01S" panose="02010601030101010101" pitchFamily="2" charset="-122"/>
              </a:rPr>
              <a:t>▲</a:t>
            </a:r>
            <a:r>
              <a:rPr lang="en-US" altLang="zh-CN" sz="1600" spc="137" dirty="0" smtClean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FZHei-B01S" panose="02010601030101010101" pitchFamily="2" charset="-122"/>
              </a:rPr>
              <a:t>四个按键</a:t>
            </a:r>
            <a:endParaRPr lang="en-US" altLang="zh-CN" sz="1600" spc="137" dirty="0" smtClean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FZHei-B01S" panose="02010601030101010101" pitchFamily="2" charset="-122"/>
            </a:endParaRPr>
          </a:p>
          <a:p>
            <a:pPr algn="l" defTabSz="913765">
              <a:lnSpc>
                <a:spcPct val="130000"/>
              </a:lnSpc>
              <a:spcBef>
                <a:spcPts val="755"/>
              </a:spcBef>
              <a:spcAft>
                <a:spcPts val="0"/>
              </a:spcAft>
              <a:buClrTx/>
              <a:buSzTx/>
              <a:buNone/>
            </a:pPr>
            <a:r>
              <a:rPr lang="en-US" altLang="zh-CN" sz="1600" spc="137" dirty="0" smtClean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FZHei-B01S" panose="02010601030101010101" pitchFamily="2" charset="-122"/>
              </a:rPr>
              <a:t>   =&gt;</a:t>
            </a:r>
            <a:r>
              <a:rPr lang="zh-CN" altLang="en-US" sz="1600" spc="137" dirty="0" smtClean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FZHei-B01S" panose="02010601030101010101" pitchFamily="2" charset="-122"/>
              </a:rPr>
              <a:t>事件委托</a:t>
            </a:r>
            <a:endParaRPr lang="zh-CN" altLang="en-US" sz="1600" spc="137" dirty="0" smtClean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FZHei-B01S" panose="02010601030101010101" pitchFamily="2" charset="-122"/>
            </a:endParaRPr>
          </a:p>
          <a:p>
            <a:pPr algn="l" defTabSz="913765">
              <a:lnSpc>
                <a:spcPct val="130000"/>
              </a:lnSpc>
              <a:spcBef>
                <a:spcPts val="755"/>
              </a:spcBef>
              <a:spcAft>
                <a:spcPts val="0"/>
              </a:spcAft>
              <a:buClrTx/>
              <a:buSzTx/>
              <a:buNone/>
            </a:pPr>
            <a:r>
              <a:rPr lang="en-US" altLang="zh-CN" sz="1600" spc="137" dirty="0" smtClean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FZHei-B01S" panose="02010601030101010101" pitchFamily="2" charset="-122"/>
              </a:rPr>
              <a:t>   =&gt;</a:t>
            </a:r>
            <a:r>
              <a:rPr lang="zh-CN" altLang="en-US" sz="1600" spc="137" dirty="0" smtClean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FZHei-B01S" panose="02010601030101010101" pitchFamily="2" charset="-122"/>
              </a:rPr>
              <a:t>点击保存数字</a:t>
            </a:r>
            <a:r>
              <a:rPr lang="en-US" altLang="zh-CN" sz="1600" spc="137" dirty="0" smtClean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FZHei-B01S" panose="02010601030101010101" pitchFamily="2" charset="-122"/>
              </a:rPr>
              <a:t>[6,8,10,12]</a:t>
            </a:r>
            <a:endParaRPr lang="en-US" altLang="zh-CN" sz="1600" spc="137" dirty="0" smtClean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FZHei-B01S" panose="02010601030101010101" pitchFamily="2" charset="-122"/>
            </a:endParaRPr>
          </a:p>
          <a:p>
            <a:pPr algn="l" defTabSz="913765">
              <a:lnSpc>
                <a:spcPct val="130000"/>
              </a:lnSpc>
              <a:spcBef>
                <a:spcPts val="755"/>
              </a:spcBef>
              <a:spcAft>
                <a:spcPts val="0"/>
              </a:spcAft>
              <a:buClrTx/>
              <a:buSzTx/>
              <a:buNone/>
            </a:pPr>
            <a:r>
              <a:rPr lang="zh-CN" altLang="en-US" sz="1600" spc="137" dirty="0" smtClean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FZHei-B01S" panose="02010601030101010101" pitchFamily="2" charset="-122"/>
              </a:rPr>
              <a:t>   通过  </a:t>
            </a:r>
            <a:r>
              <a:rPr lang="en-US" altLang="zh-CN" sz="1600" spc="137" dirty="0" smtClean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FZHei-B01S" panose="02010601030101010101" pitchFamily="2" charset="-122"/>
              </a:rPr>
              <a:t>localstorage-</a:t>
            </a:r>
            <a:r>
              <a:rPr lang="zh-CN" altLang="en-US" sz="1600" spc="137" dirty="0" smtClean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FZHei-B01S" panose="02010601030101010101" pitchFamily="2" charset="-122"/>
              </a:rPr>
              <a:t>用于传值给下一个页面，切换游戏模式</a:t>
            </a:r>
            <a:endParaRPr lang="zh-CN" altLang="en-US" sz="1600" spc="137" dirty="0" smtClean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FZHei-B01S" panose="02010601030101010101" pitchFamily="2" charset="-122"/>
            </a:endParaRPr>
          </a:p>
          <a:p>
            <a:pPr algn="l" defTabSz="913765">
              <a:lnSpc>
                <a:spcPct val="130000"/>
              </a:lnSpc>
              <a:spcBef>
                <a:spcPts val="755"/>
              </a:spcBef>
              <a:spcAft>
                <a:spcPts val="0"/>
              </a:spcAft>
              <a:buClrTx/>
              <a:buSzTx/>
              <a:buNone/>
            </a:pPr>
            <a:endParaRPr lang="zh-CN" altLang="en-US" sz="1600" spc="137" dirty="0" smtClean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FZHei-B01S" panose="02010601030101010101" pitchFamily="2" charset="-122"/>
            </a:endParaRPr>
          </a:p>
          <a:p>
            <a:pPr algn="l" defTabSz="913765">
              <a:lnSpc>
                <a:spcPct val="130000"/>
              </a:lnSpc>
              <a:spcBef>
                <a:spcPts val="755"/>
              </a:spcBef>
              <a:spcAft>
                <a:spcPts val="0"/>
              </a:spcAft>
              <a:buClrTx/>
              <a:buSzTx/>
              <a:buNone/>
            </a:pPr>
            <a:r>
              <a:rPr lang="zh-CN" altLang="en-US" sz="1600" spc="137" dirty="0" smtClean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FZHei-B01S" panose="02010601030101010101" pitchFamily="2" charset="-122"/>
              </a:rPr>
              <a:t>▲排行榜</a:t>
            </a:r>
            <a:endParaRPr lang="zh-CN" altLang="en-US" sz="1600" spc="137" dirty="0" smtClean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FZHei-B01S" panose="02010601030101010101" pitchFamily="2" charset="-122"/>
            </a:endParaRPr>
          </a:p>
          <a:p>
            <a:pPr algn="l" defTabSz="913765">
              <a:lnSpc>
                <a:spcPct val="130000"/>
              </a:lnSpc>
              <a:spcBef>
                <a:spcPts val="755"/>
              </a:spcBef>
              <a:spcAft>
                <a:spcPts val="0"/>
              </a:spcAft>
              <a:buClrTx/>
              <a:buSzTx/>
              <a:buNone/>
            </a:pPr>
            <a:r>
              <a:rPr lang="en-US" altLang="zh-CN" sz="1600" spc="137" dirty="0" smtClean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FZHei-B01S" panose="02010601030101010101" pitchFamily="2" charset="-122"/>
              </a:rPr>
              <a:t>   =&gt;</a:t>
            </a:r>
            <a:r>
              <a:rPr lang="zh-CN" altLang="en-US" sz="1600" spc="137" dirty="0" smtClean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FZHei-B01S" panose="02010601030101010101" pitchFamily="2" charset="-122"/>
              </a:rPr>
              <a:t>根据游戏分数重排序历史登录记录</a:t>
            </a:r>
            <a:endParaRPr lang="zh-CN" altLang="en-US" sz="1600" spc="137" dirty="0" smtClean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FZHei-B01S" panose="02010601030101010101" pitchFamily="2" charset="-122"/>
            </a:endParaRPr>
          </a:p>
          <a:p>
            <a:pPr algn="l" defTabSz="913765">
              <a:lnSpc>
                <a:spcPct val="130000"/>
              </a:lnSpc>
              <a:spcBef>
                <a:spcPts val="755"/>
              </a:spcBef>
              <a:spcAft>
                <a:spcPts val="0"/>
              </a:spcAft>
              <a:buClrTx/>
              <a:buSzTx/>
              <a:buNone/>
            </a:pPr>
            <a:r>
              <a:rPr lang="zh-CN" altLang="en-US" sz="1600" spc="137" dirty="0" smtClean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FZHei-B01S" panose="02010601030101010101" pitchFamily="2" charset="-122"/>
              </a:rPr>
              <a:t>   如果还没有分数记录则按登录先后显示前三个用户</a:t>
            </a:r>
            <a:endParaRPr lang="zh-CN" altLang="en-US" sz="1600" spc="137" dirty="0" smtClean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FZHei-B01S" panose="02010601030101010101" pitchFamily="2" charset="-122"/>
            </a:endParaRPr>
          </a:p>
          <a:p>
            <a:pPr algn="l" defTabSz="913765">
              <a:lnSpc>
                <a:spcPct val="130000"/>
              </a:lnSpc>
              <a:spcBef>
                <a:spcPts val="755"/>
              </a:spcBef>
              <a:spcAft>
                <a:spcPts val="0"/>
              </a:spcAft>
              <a:buClrTx/>
              <a:buSzTx/>
              <a:buNone/>
            </a:pPr>
            <a:r>
              <a:rPr lang="zh-CN" altLang="en-US" sz="1600" spc="137" dirty="0" smtClean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FZHei-B01S" panose="02010601030101010101" pitchFamily="2" charset="-122"/>
              </a:rPr>
              <a:t>  【setAttribute（）让保存的头像显示】</a:t>
            </a:r>
            <a:endParaRPr lang="en-US" altLang="zh-CN" sz="1600" spc="137" dirty="0" smtClean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FZHei-B01S" panose="02010601030101010101" pitchFamily="2" charset="-122"/>
            </a:endParaRPr>
          </a:p>
          <a:p>
            <a:pPr algn="l" defTabSz="913765">
              <a:lnSpc>
                <a:spcPct val="130000"/>
              </a:lnSpc>
              <a:spcBef>
                <a:spcPts val="755"/>
              </a:spcBef>
              <a:spcAft>
                <a:spcPts val="0"/>
              </a:spcAft>
              <a:buClrTx/>
              <a:buSzTx/>
              <a:buNone/>
            </a:pPr>
            <a:endParaRPr lang="zh-CN" altLang="en-US" sz="1600" spc="137" dirty="0" smtClean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FZHei-B01S" panose="02010601030101010101" pitchFamily="2" charset="-122"/>
            </a:endParaRPr>
          </a:p>
          <a:p>
            <a:pPr algn="l" defTabSz="913765">
              <a:lnSpc>
                <a:spcPct val="130000"/>
              </a:lnSpc>
              <a:spcBef>
                <a:spcPts val="755"/>
              </a:spcBef>
              <a:spcAft>
                <a:spcPts val="0"/>
              </a:spcAft>
              <a:buClrTx/>
              <a:buSzTx/>
              <a:buNone/>
            </a:pPr>
            <a:endParaRPr lang="zh-CN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defTabSz="455930">
              <a:lnSpc>
                <a:spcPct val="130000"/>
              </a:lnSpc>
            </a:pP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75995" y="827405"/>
            <a:ext cx="3061970" cy="6032500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8" name="TextBox 76"/>
          <p:cNvSpPr txBox="1"/>
          <p:nvPr/>
        </p:nvSpPr>
        <p:spPr>
          <a:xfrm>
            <a:off x="342826" y="428896"/>
            <a:ext cx="25126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选择游戏模式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42826" y="827316"/>
            <a:ext cx="1099740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5000">
        <p15:prstTrans prst="origami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12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5"/>
          <p:cNvSpPr txBox="1"/>
          <p:nvPr/>
        </p:nvSpPr>
        <p:spPr>
          <a:xfrm>
            <a:off x="4496435" y="2411095"/>
            <a:ext cx="7203440" cy="2397125"/>
          </a:xfrm>
          <a:prstGeom prst="rect">
            <a:avLst/>
          </a:prstGeom>
          <a:noFill/>
        </p:spPr>
        <p:txBody>
          <a:bodyPr wrap="square" lIns="91417" tIns="45708" rIns="91417" bIns="45708" rtlCol="0">
            <a:spAutoFit/>
          </a:bodyPr>
          <a:lstStyle/>
          <a:p>
            <a:pPr defTabSz="455930">
              <a:lnSpc>
                <a:spcPct val="130000"/>
              </a:lnSpc>
            </a:pP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algn="l" defTabSz="913765">
              <a:lnSpc>
                <a:spcPct val="130000"/>
              </a:lnSpc>
              <a:spcBef>
                <a:spcPts val="755"/>
              </a:spcBef>
              <a:spcAft>
                <a:spcPts val="0"/>
              </a:spcAft>
              <a:buClrTx/>
              <a:buSzTx/>
              <a:buNone/>
            </a:pPr>
            <a:r>
              <a:rPr lang="zh-CN" altLang="en-US" sz="1600" spc="137" dirty="0" smtClean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FZHei-B01S" panose="02010601030101010101" pitchFamily="2" charset="-122"/>
              </a:rPr>
              <a:t>点击右上角显示</a:t>
            </a:r>
            <a:r>
              <a:rPr lang="zh-CN" altLang="en-US" sz="1600" spc="137" dirty="0" smtClean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FZHei-B01S" panose="02010601030101010101" pitchFamily="2" charset="-122"/>
              </a:rPr>
              <a:t>总排行榜</a:t>
            </a:r>
            <a:endParaRPr lang="zh-CN" altLang="en-US" sz="1600" spc="137" dirty="0" smtClean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FZHei-B01S" panose="02010601030101010101" pitchFamily="2" charset="-122"/>
            </a:endParaRPr>
          </a:p>
          <a:p>
            <a:pPr algn="l" defTabSz="913765">
              <a:lnSpc>
                <a:spcPct val="130000"/>
              </a:lnSpc>
              <a:spcBef>
                <a:spcPts val="755"/>
              </a:spcBef>
              <a:spcAft>
                <a:spcPts val="0"/>
              </a:spcAft>
              <a:buClrTx/>
              <a:buSzTx/>
              <a:buNone/>
            </a:pPr>
            <a:r>
              <a:rPr lang="zh-CN" altLang="en-US" sz="1600" spc="137" dirty="0" smtClean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FZHei-B01S" panose="02010601030101010101" pitchFamily="2" charset="-122"/>
              </a:rPr>
              <a:t>与前三名排行榜同理</a:t>
            </a:r>
            <a:endParaRPr lang="zh-CN" altLang="en-US" sz="1600" spc="137" dirty="0" smtClean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FZHei-B01S" panose="02010601030101010101" pitchFamily="2" charset="-122"/>
            </a:endParaRPr>
          </a:p>
          <a:p>
            <a:pPr algn="l" defTabSz="913765">
              <a:lnSpc>
                <a:spcPct val="130000"/>
              </a:lnSpc>
              <a:spcBef>
                <a:spcPts val="755"/>
              </a:spcBef>
              <a:spcAft>
                <a:spcPts val="0"/>
              </a:spcAft>
              <a:buClrTx/>
              <a:buSzTx/>
              <a:buNone/>
            </a:pPr>
            <a:r>
              <a:rPr lang="zh-CN" altLang="en-US" sz="1600" spc="137" dirty="0" smtClean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FZHei-B01S" panose="02010601030101010101" pitchFamily="2" charset="-122"/>
              </a:rPr>
              <a:t>一次全部显示登陆过游戏的玩家信息【默认分数</a:t>
            </a:r>
            <a:r>
              <a:rPr lang="en-US" altLang="zh-CN" sz="1600" spc="137" dirty="0" smtClean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FZHei-B01S" panose="02010601030101010101" pitchFamily="2" charset="-122"/>
              </a:rPr>
              <a:t>=0</a:t>
            </a:r>
            <a:r>
              <a:rPr lang="zh-CN" altLang="en-US" sz="1600" spc="137" dirty="0" smtClean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FZHei-B01S" panose="02010601030101010101" pitchFamily="2" charset="-122"/>
              </a:rPr>
              <a:t>】</a:t>
            </a:r>
            <a:endParaRPr lang="zh-CN" altLang="en-US" sz="1600" spc="137" dirty="0" smtClean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FZHei-B01S" panose="02010601030101010101" pitchFamily="2" charset="-122"/>
            </a:endParaRPr>
          </a:p>
          <a:p>
            <a:pPr algn="l" defTabSz="913765">
              <a:lnSpc>
                <a:spcPct val="130000"/>
              </a:lnSpc>
              <a:spcBef>
                <a:spcPts val="755"/>
              </a:spcBef>
              <a:spcAft>
                <a:spcPts val="0"/>
              </a:spcAft>
              <a:buClrTx/>
              <a:buSzTx/>
              <a:buNone/>
            </a:pPr>
            <a:endParaRPr lang="zh-CN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defTabSz="455930">
              <a:lnSpc>
                <a:spcPct val="130000"/>
              </a:lnSpc>
            </a:pP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75995" y="827405"/>
            <a:ext cx="3061970" cy="6032500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8" name="TextBox 76"/>
          <p:cNvSpPr txBox="1"/>
          <p:nvPr/>
        </p:nvSpPr>
        <p:spPr>
          <a:xfrm>
            <a:off x="342826" y="428896"/>
            <a:ext cx="25126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选择游戏模式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42826" y="827316"/>
            <a:ext cx="1099740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5000">
        <p15:prstTrans prst="origami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12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4346" y="-2669654"/>
            <a:ext cx="6863308" cy="1219200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00C09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8" name="圆: 空心 11"/>
          <p:cNvSpPr/>
          <p:nvPr/>
        </p:nvSpPr>
        <p:spPr>
          <a:xfrm>
            <a:off x="-2153910" y="372110"/>
            <a:ext cx="6828790" cy="6485890"/>
          </a:xfrm>
          <a:prstGeom prst="donut">
            <a:avLst>
              <a:gd name="adj" fmla="val 22733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方正黑体简体" panose="03000509000000000000" pitchFamily="65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280025" y="3230880"/>
            <a:ext cx="308102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400" b="1" cap="all" dirty="0">
                <a:solidFill>
                  <a:schemeClr val="bg1"/>
                </a:solidFill>
                <a:ea typeface="方正黑体简体" panose="03000509000000000000" pitchFamily="65" charset="-122"/>
                <a:sym typeface="+mn-ea"/>
              </a:rPr>
              <a:t>ontents</a:t>
            </a:r>
            <a:endParaRPr lang="en-US" altLang="zh-CN" sz="4400" b="1" cap="all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  <a:sym typeface="+mn-ea"/>
            </a:endParaRPr>
          </a:p>
        </p:txBody>
      </p:sp>
      <p:sp>
        <p:nvSpPr>
          <p:cNvPr id="34" name="TextBox 32"/>
          <p:cNvSpPr txBox="1">
            <a:spLocks noChangeArrowheads="1"/>
          </p:cNvSpPr>
          <p:nvPr/>
        </p:nvSpPr>
        <p:spPr bwMode="auto">
          <a:xfrm>
            <a:off x="5881812" y="3164546"/>
            <a:ext cx="53848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03</a:t>
            </a:r>
            <a:endParaRPr lang="en-US" altLang="zh-CN" sz="2800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6" name="TextBox 76"/>
          <p:cNvSpPr txBox="1"/>
          <p:nvPr/>
        </p:nvSpPr>
        <p:spPr>
          <a:xfrm>
            <a:off x="6777355" y="3198495"/>
            <a:ext cx="3743960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游戏主界面</a:t>
            </a:r>
            <a:endParaRPr lang="zh-CN" altLang="en-US" sz="2400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6" name="椭圆 1"/>
          <p:cNvSpPr>
            <a:spLocks noChangeArrowheads="1"/>
          </p:cNvSpPr>
          <p:nvPr/>
        </p:nvSpPr>
        <p:spPr bwMode="auto">
          <a:xfrm>
            <a:off x="5881786" y="3121068"/>
            <a:ext cx="610177" cy="610177"/>
          </a:xfrm>
          <a:prstGeom prst="roundRect">
            <a:avLst/>
          </a:prstGeom>
          <a:noFill/>
          <a:ln w="9525">
            <a:gradFill>
              <a:gsLst>
                <a:gs pos="0">
                  <a:srgbClr val="1CB0D5"/>
                </a:gs>
                <a:gs pos="100000">
                  <a:srgbClr val="1BC8A5"/>
                </a:gs>
              </a:gsLst>
              <a:lin ang="5400000" scaled="1"/>
            </a:gradFill>
          </a:ln>
          <a:effec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>
        <p:random/>
      </p:transition>
    </mc:Choice>
    <mc:Fallback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6" grpId="0" bldLvl="0" animBg="1"/>
      <p:bldP spid="46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6"/>
          <p:cNvSpPr txBox="1"/>
          <p:nvPr>
            <p:custDataLst>
              <p:tags r:id="rId1"/>
            </p:custDataLst>
          </p:nvPr>
        </p:nvSpPr>
        <p:spPr>
          <a:xfrm>
            <a:off x="104140" y="1348740"/>
            <a:ext cx="4938395" cy="449199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indent="0" algn="l" fontAlgn="auto">
              <a:lnSpc>
                <a:spcPct val="130000"/>
              </a:lnSpc>
              <a:spcBef>
                <a:spcPts val="755"/>
              </a:spcBef>
              <a:spcAft>
                <a:spcPts val="0"/>
              </a:spcAft>
              <a:buSzPct val="100000"/>
              <a:buFont typeface="+mj-lt"/>
            </a:pPr>
            <a:r>
              <a:rPr lang="zh-CN" altLang="en-US" sz="14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▲游戏效果</a:t>
            </a:r>
            <a:endParaRPr lang="zh-CN" altLang="en-US" sz="1400" spc="137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indent="0" algn="l" fontAlgn="auto">
              <a:lnSpc>
                <a:spcPct val="130000"/>
              </a:lnSpc>
              <a:spcBef>
                <a:spcPts val="755"/>
              </a:spcBef>
              <a:spcAft>
                <a:spcPts val="0"/>
              </a:spcAft>
              <a:buSzPct val="100000"/>
              <a:buFont typeface="+mj-lt"/>
            </a:pPr>
            <a:r>
              <a:rPr altLang="zh-CN" sz="14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=&gt;</a:t>
            </a:r>
            <a:r>
              <a:rPr lang="zh-CN" altLang="en-US" sz="14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实现地鼠可以随机出洞</a:t>
            </a:r>
            <a:endParaRPr lang="zh-CN" altLang="en-US" sz="1400" spc="137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indent="0" algn="l" fontAlgn="auto">
              <a:lnSpc>
                <a:spcPct val="130000"/>
              </a:lnSpc>
              <a:spcBef>
                <a:spcPts val="755"/>
              </a:spcBef>
              <a:spcAft>
                <a:spcPts val="0"/>
              </a:spcAft>
              <a:buSzPct val="100000"/>
              <a:buFont typeface="+mj-lt"/>
            </a:pPr>
            <a:r>
              <a:rPr lang="zh-CN" altLang="en-US" sz="1400" spc="137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</a:t>
            </a:r>
            <a:r>
              <a:rPr altLang="zh-CN" sz="1400" spc="137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=&gt;</a:t>
            </a:r>
            <a:r>
              <a:rPr lang="zh-CN" altLang="en-US" sz="1400" spc="137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获得图片数组</a:t>
            </a:r>
            <a:endParaRPr lang="zh-CN" altLang="en-US" sz="1400" spc="137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indent="0" algn="l" fontAlgn="auto">
              <a:lnSpc>
                <a:spcPct val="130000"/>
              </a:lnSpc>
              <a:spcBef>
                <a:spcPts val="755"/>
              </a:spcBef>
              <a:spcAft>
                <a:spcPts val="0"/>
              </a:spcAft>
              <a:buSzPct val="100000"/>
              <a:buFont typeface="+mj-lt"/>
            </a:pPr>
            <a:r>
              <a:rPr lang="zh-CN" altLang="en-US" sz="14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</a:t>
            </a:r>
            <a:r>
              <a:rPr altLang="zh-CN" sz="14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=&gt;</a:t>
            </a:r>
            <a:r>
              <a:rPr lang="zh-CN" altLang="en-US" sz="14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产生一个随机数，将它赋值给图片数组的下标</a:t>
            </a:r>
            <a:endParaRPr lang="zh-CN" altLang="en-US" sz="1400" spc="137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indent="0" algn="l" fontAlgn="auto">
              <a:lnSpc>
                <a:spcPct val="130000"/>
              </a:lnSpc>
              <a:spcBef>
                <a:spcPts val="755"/>
              </a:spcBef>
              <a:spcAft>
                <a:spcPts val="0"/>
              </a:spcAft>
              <a:buSzPct val="100000"/>
              <a:buFont typeface="+mj-lt"/>
            </a:pPr>
            <a:r>
              <a:rPr lang="zh-CN" altLang="en-US" sz="14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</a:t>
            </a:r>
            <a:r>
              <a:rPr altLang="zh-CN" sz="14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=&gt;src</a:t>
            </a:r>
            <a:r>
              <a:rPr lang="zh-CN" altLang="en-US" sz="14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改变该项的图片</a:t>
            </a:r>
            <a:endParaRPr lang="zh-CN" altLang="en-US" sz="1400" spc="137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indent="0" algn="l" fontAlgn="auto">
              <a:lnSpc>
                <a:spcPct val="130000"/>
              </a:lnSpc>
              <a:spcBef>
                <a:spcPts val="755"/>
              </a:spcBef>
              <a:spcAft>
                <a:spcPts val="0"/>
              </a:spcAft>
              <a:buSzPct val="100000"/>
              <a:buFont typeface="+mj-lt"/>
            </a:pPr>
            <a:r>
              <a:rPr lang="zh-CN" altLang="en-US" sz="14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</a:t>
            </a:r>
            <a:r>
              <a:rPr altLang="zh-CN" sz="14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=&gt;</a:t>
            </a:r>
            <a:r>
              <a:rPr lang="zh-CN" altLang="en-US" sz="14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计时器实现【一个接一个出现】效果</a:t>
            </a:r>
            <a:endParaRPr lang="zh-CN" altLang="en-US" sz="1400" spc="137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indent="0" algn="l" fontAlgn="auto">
              <a:lnSpc>
                <a:spcPct val="130000"/>
              </a:lnSpc>
              <a:spcBef>
                <a:spcPts val="755"/>
              </a:spcBef>
              <a:spcAft>
                <a:spcPts val="0"/>
              </a:spcAft>
              <a:buSzPct val="100000"/>
              <a:buFont typeface="+mj-lt"/>
            </a:pPr>
            <a:r>
              <a:rPr altLang="zh-CN" sz="14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=&gt;</a:t>
            </a:r>
            <a:r>
              <a:rPr lang="zh-CN" altLang="en-US" sz="14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实现地鼠出洞一定时间以后消失</a:t>
            </a:r>
            <a:endParaRPr lang="zh-CN" altLang="en-US" sz="1400" spc="137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indent="0" algn="l" fontAlgn="auto">
              <a:lnSpc>
                <a:spcPct val="130000"/>
              </a:lnSpc>
              <a:spcBef>
                <a:spcPts val="755"/>
              </a:spcBef>
              <a:spcAft>
                <a:spcPts val="0"/>
              </a:spcAft>
              <a:buSzPct val="100000"/>
              <a:buFont typeface="+mj-lt"/>
            </a:pPr>
            <a:r>
              <a:rPr altLang="zh-CN" sz="14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=&gt;</a:t>
            </a:r>
            <a:r>
              <a:rPr lang="zh-CN" altLang="en-US" sz="14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在上一个计时器中再嵌入一个计时器</a:t>
            </a:r>
            <a:endParaRPr lang="zh-CN" altLang="en-US" sz="1400" spc="137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indent="0" algn="l" fontAlgn="auto">
              <a:lnSpc>
                <a:spcPct val="130000"/>
              </a:lnSpc>
              <a:spcBef>
                <a:spcPts val="755"/>
              </a:spcBef>
              <a:spcAft>
                <a:spcPts val="0"/>
              </a:spcAft>
              <a:buSzPct val="100000"/>
              <a:buFont typeface="+mj-lt"/>
            </a:pPr>
            <a:r>
              <a:rPr altLang="zh-CN" sz="14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=&gt;</a:t>
            </a:r>
            <a:r>
              <a:rPr lang="zh-CN" altLang="en-US" sz="14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实现击打后地鼠回洞</a:t>
            </a:r>
            <a:endParaRPr lang="zh-CN" altLang="en-US" sz="1400" spc="137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indent="0" algn="l" fontAlgn="auto">
              <a:lnSpc>
                <a:spcPct val="130000"/>
              </a:lnSpc>
              <a:spcBef>
                <a:spcPts val="755"/>
              </a:spcBef>
              <a:spcAft>
                <a:spcPts val="0"/>
              </a:spcAft>
              <a:buSzPct val="100000"/>
              <a:buFont typeface="+mj-lt"/>
            </a:pPr>
            <a:r>
              <a:rPr lang="zh-CN" altLang="en-US" sz="14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</a:t>
            </a:r>
            <a:r>
              <a:rPr altLang="zh-CN" sz="14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=&gt;</a:t>
            </a:r>
            <a:r>
              <a:rPr lang="zh-CN" altLang="en-US" sz="14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事件委托，点击改变图片</a:t>
            </a:r>
            <a:endParaRPr lang="zh-CN" altLang="en-US" sz="1400" spc="137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indent="0" algn="l" fontAlgn="auto">
              <a:lnSpc>
                <a:spcPct val="130000"/>
              </a:lnSpc>
              <a:spcBef>
                <a:spcPts val="755"/>
              </a:spcBef>
              <a:spcAft>
                <a:spcPts val="0"/>
              </a:spcAft>
              <a:buSzPct val="100000"/>
              <a:buFont typeface="+mj-lt"/>
            </a:pPr>
            <a:r>
              <a:rPr altLang="zh-CN" sz="14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=&gt;</a:t>
            </a:r>
            <a:r>
              <a:rPr lang="zh-CN" altLang="en-US" sz="14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停止游戏</a:t>
            </a:r>
            <a:endParaRPr lang="zh-CN" altLang="en-US" sz="1400" spc="137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indent="0" algn="l" fontAlgn="auto">
              <a:lnSpc>
                <a:spcPct val="130000"/>
              </a:lnSpc>
              <a:spcBef>
                <a:spcPts val="755"/>
              </a:spcBef>
              <a:spcAft>
                <a:spcPts val="0"/>
              </a:spcAft>
              <a:buSzPct val="100000"/>
              <a:buFont typeface="+mj-lt"/>
            </a:pPr>
            <a:r>
              <a:rPr lang="zh-CN" altLang="en-US" sz="14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</a:t>
            </a:r>
            <a:r>
              <a:rPr altLang="zh-CN" sz="14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=&gt;</a:t>
            </a:r>
            <a:r>
              <a:rPr lang="zh-CN" altLang="en-US" sz="1400" spc="137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关闭所有计时器</a:t>
            </a:r>
            <a:endParaRPr lang="zh-CN" altLang="en-US" sz="1400" spc="137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TextBox 76"/>
          <p:cNvSpPr txBox="1"/>
          <p:nvPr/>
        </p:nvSpPr>
        <p:spPr>
          <a:xfrm>
            <a:off x="342826" y="428896"/>
            <a:ext cx="25126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核心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-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游戏界面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42826" y="827316"/>
            <a:ext cx="1099740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1" name="Picture" descr="D:\？？\8.jpg8"/>
          <p:cNvPicPr>
            <a:picLocks noChangeAspect="1"/>
          </p:cNvPicPr>
          <p:nvPr/>
        </p:nvPicPr>
        <p:blipFill rotWithShape="1">
          <a:blip r:embed="rId2"/>
          <a:srcRect l="254" r="254"/>
          <a:stretch>
            <a:fillRect/>
          </a:stretch>
        </p:blipFill>
        <p:spPr>
          <a:xfrm>
            <a:off x="8524875" y="-5715"/>
            <a:ext cx="3417570" cy="6870065"/>
          </a:xfrm>
          <a:prstGeom prst="rect">
            <a:avLst/>
          </a:prstGeom>
        </p:spPr>
      </p:pic>
      <p:pic>
        <p:nvPicPr>
          <p:cNvPr id="7" name="Picture" descr="D:\？？\7.jpg7"/>
          <p:cNvPicPr>
            <a:picLocks noChangeAspect="1"/>
          </p:cNvPicPr>
          <p:nvPr/>
        </p:nvPicPr>
        <p:blipFill rotWithShape="1">
          <a:blip r:embed="rId3"/>
          <a:srcRect l="280" t="42" r="-280" b="42"/>
          <a:stretch>
            <a:fillRect/>
          </a:stretch>
        </p:blipFill>
        <p:spPr>
          <a:xfrm>
            <a:off x="5120005" y="27305"/>
            <a:ext cx="3404870" cy="6804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5000">
        <p15:prstTrans prst="origami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6687244" y="1672036"/>
            <a:ext cx="0" cy="421335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ubtitle 2"/>
          <p:cNvSpPr txBox="1"/>
          <p:nvPr/>
        </p:nvSpPr>
        <p:spPr>
          <a:xfrm>
            <a:off x="1029029" y="5030653"/>
            <a:ext cx="4184183" cy="602712"/>
          </a:xfrm>
          <a:prstGeom prst="rect">
            <a:avLst/>
          </a:prstGeom>
        </p:spPr>
        <p:txBody>
          <a:bodyPr vert="horz" lIns="91399" tIns="45698" rIns="91399" bIns="45698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zh-CN" altLang="en-US" sz="12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详写内容</a:t>
            </a:r>
            <a:r>
              <a:rPr lang="en-US" altLang="zh-CN" sz="12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……</a:t>
            </a:r>
            <a:r>
              <a:rPr lang="zh-CN" altLang="en-US" sz="12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点击输入本栏的具体文字，简明扼要的说明分项内容，此为概念图解，请根据具体内容酌情修改。</a:t>
            </a:r>
            <a:endParaRPr lang="en-US" altLang="zh-CN" sz="1200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6" name="文本框 5"/>
          <p:cNvSpPr txBox="1"/>
          <p:nvPr/>
        </p:nvSpPr>
        <p:spPr>
          <a:xfrm>
            <a:off x="6758305" y="1671955"/>
            <a:ext cx="5206365" cy="3886835"/>
          </a:xfrm>
          <a:prstGeom prst="rect">
            <a:avLst/>
          </a:prstGeom>
          <a:noFill/>
        </p:spPr>
        <p:txBody>
          <a:bodyPr wrap="square" lIns="91417" tIns="45708" rIns="91417" bIns="45708" rtlCol="0">
            <a:spAutoFit/>
          </a:bodyPr>
          <a:lstStyle/>
          <a:p>
            <a:pPr lvl="0" defTabSz="913765">
              <a:spcBef>
                <a:spcPct val="0"/>
              </a:spcBef>
              <a:defRPr/>
            </a:pPr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倒计时的idea</a:t>
            </a:r>
            <a:endParaRPr lang="zh-CN" altLang="en-US" b="1" dirty="0">
              <a:solidFill>
                <a:schemeClr val="bg2">
                  <a:lumMod val="1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defTabSz="455930">
              <a:lnSpc>
                <a:spcPct val="130000"/>
              </a:lnSpc>
            </a:pP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defTabSz="455930"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剩余的时间 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defTabSz="455930">
              <a:lnSpc>
                <a:spcPct val="130000"/>
              </a:lnSpc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=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总时间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-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【游戏开始到现在过了多长时间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】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defTabSz="455930">
              <a:lnSpc>
                <a:spcPct val="130000"/>
              </a:lnSpc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=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总时间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-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（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此刻的时间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-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游戏开始那一瞬间的时间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）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defTabSz="455930">
              <a:lnSpc>
                <a:spcPct val="130000"/>
              </a:lnSpc>
            </a:pP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defTabSz="455930"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用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D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ate()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函数记录时间，并计算，得出所剩时间。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defTabSz="455930">
              <a:lnSpc>
                <a:spcPct val="130000"/>
              </a:lnSpc>
            </a:pP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defTabSz="455930">
              <a:lnSpc>
                <a:spcPct val="130000"/>
              </a:lnSpc>
            </a:pPr>
            <a:r>
              <a:rPr lang="zh-CN" altLang="en-US" sz="1600" b="1" dirty="0">
                <a:solidFill>
                  <a:schemeClr val="bg2">
                    <a:lumMod val="1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进度条的idea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（两个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&lt;div&gt;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叠加）</a:t>
            </a:r>
            <a:endParaRPr lang="zh-CN" altLang="en-US" sz="1600" b="1" dirty="0">
              <a:solidFill>
                <a:schemeClr val="bg2">
                  <a:lumMod val="1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defTabSz="455930">
              <a:lnSpc>
                <a:spcPct val="130000"/>
              </a:lnSpc>
            </a:pP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defTabSz="455930"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剩余长度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defTabSz="455930">
              <a:lnSpc>
                <a:spcPct val="130000"/>
              </a:lnSpc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=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剩余时间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/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总时间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*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进度条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&lt;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div&gt;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的宽度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pic>
        <p:nvPicPr>
          <p:cNvPr id="3" name="图片 2" descr="D:\？？\TIM截图20190912023927.pngTIM截图20190912023927"/>
          <p:cNvPicPr>
            <a:picLocks noChangeAspect="1"/>
          </p:cNvPicPr>
          <p:nvPr/>
        </p:nvPicPr>
        <p:blipFill>
          <a:blip r:embed="rId1"/>
          <a:srcRect l="-230" r="240"/>
          <a:stretch>
            <a:fillRect/>
          </a:stretch>
        </p:blipFill>
        <p:spPr>
          <a:xfrm>
            <a:off x="83185" y="1671955"/>
            <a:ext cx="6499225" cy="1797050"/>
          </a:xfrm>
          <a:prstGeom prst="rect">
            <a:avLst/>
          </a:prstGeom>
        </p:spPr>
      </p:pic>
      <p:sp>
        <p:nvSpPr>
          <p:cNvPr id="11" name="TextBox 76"/>
          <p:cNvSpPr txBox="1"/>
          <p:nvPr/>
        </p:nvSpPr>
        <p:spPr>
          <a:xfrm>
            <a:off x="342826" y="428896"/>
            <a:ext cx="25126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关于倒计时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342826" y="827316"/>
            <a:ext cx="1099740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D:\？？\TIM截图20190912024123.pngTIM截图20190912024123"/>
          <p:cNvPicPr>
            <a:picLocks noChangeAspect="1"/>
          </p:cNvPicPr>
          <p:nvPr/>
        </p:nvPicPr>
        <p:blipFill>
          <a:blip r:embed="rId2"/>
          <a:srcRect t="3855" b="3855"/>
          <a:stretch>
            <a:fillRect/>
          </a:stretch>
        </p:blipFill>
        <p:spPr>
          <a:xfrm>
            <a:off x="83185" y="3688080"/>
            <a:ext cx="6499225" cy="1797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5000">
        <p15:prstTrans prst="airplane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6" grpId="0"/>
    </p:bldLst>
  </p:timing>
</p:sld>
</file>

<file path=ppt/tags/tag1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。&#13;为了演示发布的良好效果，请言简意赅的阐述您的观点。&#13;您的正文已经经简明扼要。字字珠玑，但信息却千丝万缕、错综复杂。"/>
  <p:tag name="KSO_WM_UNIT_NOCLEAR" val="1"/>
  <p:tag name="KSO_WM_UNIT_VALUE" val="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2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473d2946-12cd-4494-9dc8-d3ebb54b42ea}"/>
  <p:tag name="KSO_WM_UNIT_TEXTBOXSTYLE_TEMPLATEID" val="3132574"/>
  <p:tag name="KSO_WM_UNIT_TEXTBOXSTYLE_TYPE" val="8"/>
</p:tagLst>
</file>

<file path=ppt/tags/tag2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。&#13;为了演示发布的良好效果，请言简意赅的阐述您的观点。&#13;您的正文已经经简明扼要。字字珠玑，但信息却千丝万缕、错综复杂。"/>
  <p:tag name="KSO_WM_UNIT_NOCLEAR" val="1"/>
  <p:tag name="KSO_WM_UNIT_VALUE" val="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2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473d2946-12cd-4494-9dc8-d3ebb54b42ea}"/>
  <p:tag name="KSO_WM_UNIT_TEXTBOXSTYLE_TEMPLATEID" val="3132574"/>
  <p:tag name="KSO_WM_UNIT_TEXTBOXSTYLE_TYPE" val="8"/>
</p:tagLst>
</file>

<file path=ppt/theme/theme1.xml><?xml version="1.0" encoding="utf-8"?>
<a:theme xmlns:a="http://schemas.openxmlformats.org/drawingml/2006/main" name="Office 主题​​">
  <a:themeElements>
    <a:clrScheme name="自定义 197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3E51"/>
      </a:accent1>
      <a:accent2>
        <a:srgbClr val="64A797"/>
      </a:accent2>
      <a:accent3>
        <a:srgbClr val="C03E51"/>
      </a:accent3>
      <a:accent4>
        <a:srgbClr val="64A797"/>
      </a:accent4>
      <a:accent5>
        <a:srgbClr val="C03E51"/>
      </a:accent5>
      <a:accent6>
        <a:srgbClr val="64A797"/>
      </a:accent6>
      <a:hlink>
        <a:srgbClr val="C03E51"/>
      </a:hlink>
      <a:folHlink>
        <a:srgbClr val="64A797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1320</Words>
  <Application>WPS 演示</Application>
  <PresentationFormat>宽屏</PresentationFormat>
  <Paragraphs>120</Paragraphs>
  <Slides>11</Slides>
  <Notes>25</Notes>
  <HiddenSlides>0</HiddenSlides>
  <MMClips>2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35" baseType="lpstr">
      <vt:lpstr>Arial</vt:lpstr>
      <vt:lpstr>宋体</vt:lpstr>
      <vt:lpstr>Wingdings</vt:lpstr>
      <vt:lpstr>Lato Light</vt:lpstr>
      <vt:lpstr>FZHei-B01S</vt:lpstr>
      <vt:lpstr>方正黑体简体</vt:lpstr>
      <vt:lpstr>微软雅黑</vt:lpstr>
      <vt:lpstr>Century Gothic</vt:lpstr>
      <vt:lpstr>Calibri</vt:lpstr>
      <vt:lpstr>Calibri</vt:lpstr>
      <vt:lpstr>Helvetica Light</vt:lpstr>
      <vt:lpstr>Clear Sans</vt:lpstr>
      <vt:lpstr>Open Sans</vt:lpstr>
      <vt:lpstr>Arial</vt:lpstr>
      <vt:lpstr>等线</vt:lpstr>
      <vt:lpstr>Arial Unicode MS</vt:lpstr>
      <vt:lpstr>等线 Light</vt:lpstr>
      <vt:lpstr>Segoe Print</vt:lpstr>
      <vt:lpstr>Tahoma</vt:lpstr>
      <vt:lpstr>Calibri Light</vt:lpstr>
      <vt:lpstr>方正宋刻本秀楷简体</vt:lpstr>
      <vt:lpstr>NumberOnly</vt:lpstr>
      <vt:lpstr>Segoe UI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简约风年终述职PPT模板</dc:title>
  <dc:creator>Administrator</dc:creator>
  <cp:lastModifiedBy>๑ Puss.</cp:lastModifiedBy>
  <cp:revision>52</cp:revision>
  <dcterms:created xsi:type="dcterms:W3CDTF">2018-12-10T01:48:00Z</dcterms:created>
  <dcterms:modified xsi:type="dcterms:W3CDTF">2019-09-11T19:10:06Z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2052-11.1.0.8976</vt:lpwstr>
  </property>
</Properties>
</file>